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56" r:id="rId5"/>
    <p:sldId id="257" r:id="rId6"/>
    <p:sldId id="258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8083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6912768" cy="6852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0722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9976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3.bp.blogspot.com/-V2gVSxlC7PM/TrBZ9hs9-TI/AAAAAAAAAXc/3IJG4tOLqZU/s1600/Frame-69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91680" y="2276872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«Волшебный мир зимы»</a:t>
            </a:r>
            <a:endParaRPr lang="ru-RU" sz="32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764704"/>
            <a:ext cx="7929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Муниципальное казенное дошкольное образовательное учреждение</a:t>
            </a:r>
          </a:p>
          <a:p>
            <a:pPr algn="ctr"/>
            <a:r>
              <a:rPr lang="ru-RU" b="1" dirty="0" smtClean="0"/>
              <a:t>Детский сад № 9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51920" y="5877272"/>
            <a:ext cx="1121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г.Узловая</a:t>
            </a:r>
          </a:p>
          <a:p>
            <a:pPr algn="ctr"/>
            <a:r>
              <a:rPr lang="ru-RU" b="1" dirty="0" smtClean="0"/>
              <a:t>2018 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483768" y="1700808"/>
            <a:ext cx="42535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Занятие для старших дошкольников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avatanplus.com/files/resources/original/574eca535f5781550bc655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31640" y="1412776"/>
            <a:ext cx="662473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«Звери зимой»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Задачи: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 Учить составлять рассказ по содержанию картины;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 Восстанавливать содержание картины по памяти;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Совершенствовать знания детей о среде обитания диких животных зимой</a:t>
            </a: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avatanplus.com/files/resources/original/574eca535f5781550bc655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Ð·Ð°Ð½ÑÑÐ¸Ðµ Ð¿ÑÐ¸ÑÐ¾Ð»Ð¾Ð³Ð° Ð´Ð»Ñ ÑÑÐ°ÑÑÐ¸Ñ Ð´Ð¾ÑÐºÐ¾Ð»ÑÐ½Ð¸ÐºÐ¾Ð², Ð·Ð°Ð½ÑÑÐ¸Ðµ Ð¿ÑÐ¸ÑÐ¾Ð»Ð¾Ð³Ð° Ð¿Ð¾Ð·Ð½Ð°Ð²Ð°ÑÐµÐ»ÑÐ½Ð¾Ðµ ÑÐ°Ð·Ð²Ð¸ÑÐ¸Ðµ, Ð·Ð°Ð½ÑÑÐ¸Ðµ Ð¿ÑÐ¸ÑÐ¾Ð»Ð¾Ð³Ð° ÑÐµÐ¼Ð° Ð·Ð¸Ð¼Ð°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24744"/>
            <a:ext cx="7620000" cy="523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avatanplus.com/files/resources/original/574eca535f5781550bc655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0" name="Picture 2" descr="Ð·Ð°Ð½ÑÑÐ¸Ðµ Ð¿ÑÐ¸ÑÐ¾Ð»Ð¾Ð³Ð° Ð´Ð»Ñ ÑÑÐ°ÑÑÐ¸Ñ Ð´Ð¾ÑÐºÐ¾Ð»ÑÐ½Ð¸ÐºÐ¾Ð², Ð·Ð°Ð½ÑÑÐ¸Ðµ Ð¿ÑÐ¸ÑÐ¾Ð»Ð¾Ð³Ð° Ð¿Ð¾Ð·Ð½Ð°Ð²Ð°ÑÐµÐ»ÑÐ½Ð¾Ðµ ÑÐ°Ð·Ð²Ð¸ÑÐ¸Ðµ, Ð·Ð°Ð½ÑÑÐ¸Ðµ Ð¿ÑÐ¸ÑÐ¾Ð»Ð¾Ð³Ð° ÑÐµÐ¼Ð° Ð·Ð¸Ð¼Ð° 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66" r="78338" b="65980"/>
          <a:stretch>
            <a:fillRect/>
          </a:stretch>
        </p:blipFill>
        <p:spPr bwMode="auto">
          <a:xfrm>
            <a:off x="755576" y="476672"/>
            <a:ext cx="1296144" cy="1944216"/>
          </a:xfrm>
          <a:prstGeom prst="rect">
            <a:avLst/>
          </a:prstGeom>
          <a:noFill/>
        </p:spPr>
      </p:pic>
      <p:pic>
        <p:nvPicPr>
          <p:cNvPr id="4" name="Picture 2" descr="Ð·Ð°Ð½ÑÑÐ¸Ðµ Ð¿ÑÐ¸ÑÐ¾Ð»Ð¾Ð³Ð° Ð´Ð»Ñ ÑÑÐ°ÑÑÐ¸Ñ Ð´Ð¾ÑÐºÐ¾Ð»ÑÐ½Ð¸ÐºÐ¾Ð², Ð·Ð°Ð½ÑÑÐ¸Ðµ Ð¿ÑÐ¸ÑÐ¾Ð»Ð¾Ð³Ð° Ð¿Ð¾Ð·Ð½Ð°Ð²Ð°ÑÐµÐ»ÑÐ½Ð¾Ðµ ÑÐ°Ð·Ð²Ð¸ÑÐ¸Ðµ, Ð·Ð°Ð½ÑÑÐ¸Ðµ Ð¿ÑÐ¸ÑÐ¾Ð»Ð¾Ð³Ð° ÑÐµÐ¼Ð° Ð·Ð¸Ð¼Ð° 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908" r="39347" b="69760"/>
          <a:stretch>
            <a:fillRect/>
          </a:stretch>
        </p:blipFill>
        <p:spPr bwMode="auto">
          <a:xfrm>
            <a:off x="3707904" y="620688"/>
            <a:ext cx="1512168" cy="1728192"/>
          </a:xfrm>
          <a:prstGeom prst="rect">
            <a:avLst/>
          </a:prstGeom>
          <a:noFill/>
        </p:spPr>
      </p:pic>
      <p:pic>
        <p:nvPicPr>
          <p:cNvPr id="5" name="Picture 2" descr="Ð·Ð°Ð½ÑÑÐ¸Ðµ Ð¿ÑÐ¸ÑÐ¾Ð»Ð¾Ð³Ð° Ð´Ð»Ñ ÑÑÐ°ÑÑÐ¸Ñ Ð´Ð¾ÑÐºÐ¾Ð»ÑÐ½Ð¸ÐºÐ¾Ð², Ð·Ð°Ð½ÑÑÐ¸Ðµ Ð¿ÑÐ¸ÑÐ¾Ð»Ð¾Ð³Ð° Ð¿Ð¾Ð·Ð½Ð°Ð²Ð°ÑÐµÐ»ÑÐ½Ð¾Ðµ ÑÐ°Ð·Ð²Ð¸ÑÐ¸Ðµ, Ð·Ð°Ð½ÑÑÐ¸Ðµ Ð¿ÑÐ¸ÑÐ¾Ð»Ð¾Ð³Ð° ÑÐµÐ¼Ð° Ð·Ð¸Ð¼Ð° 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495" t="26460" r="59926" b="40781"/>
          <a:stretch>
            <a:fillRect/>
          </a:stretch>
        </p:blipFill>
        <p:spPr bwMode="auto">
          <a:xfrm>
            <a:off x="2483768" y="2132856"/>
            <a:ext cx="1368152" cy="1872208"/>
          </a:xfrm>
          <a:prstGeom prst="rect">
            <a:avLst/>
          </a:prstGeom>
          <a:noFill/>
        </p:spPr>
      </p:pic>
      <p:pic>
        <p:nvPicPr>
          <p:cNvPr id="6" name="Picture 2" descr="Ð·Ð°Ð½ÑÑÐ¸Ðµ Ð¿ÑÐ¸ÑÐ¾Ð»Ð¾Ð³Ð° Ð´Ð»Ñ ÑÑÐ°ÑÑÐ¸Ñ Ð´Ð¾ÑÐºÐ¾Ð»ÑÐ½Ð¸ÐºÐ¾Ð², Ð·Ð°Ð½ÑÑÐ¸Ðµ Ð¿ÑÐ¸ÑÐ¾Ð»Ð¾Ð³Ð° Ð¿Ð¾Ð·Ð½Ð°Ð²Ð°ÑÐµÐ»ÑÐ½Ð¾Ðµ ÑÐ°Ð·Ð²Ð¸ÑÐ¸Ðµ, Ð·Ð°Ð½ÑÑÐ¸Ðµ Ð¿ÑÐ¸ÑÐ¾Ð»Ð¾Ð³Ð° ÑÐµÐ¼Ð° Ð·Ð¸Ð¼Ð° 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732" b="60941"/>
          <a:stretch>
            <a:fillRect/>
          </a:stretch>
        </p:blipFill>
        <p:spPr bwMode="auto">
          <a:xfrm>
            <a:off x="6588224" y="188640"/>
            <a:ext cx="1679898" cy="2232248"/>
          </a:xfrm>
          <a:prstGeom prst="rect">
            <a:avLst/>
          </a:prstGeom>
          <a:noFill/>
        </p:spPr>
      </p:pic>
      <p:pic>
        <p:nvPicPr>
          <p:cNvPr id="7" name="Picture 2" descr="Ð·Ð°Ð½ÑÑÐ¸Ðµ Ð¿ÑÐ¸ÑÐ¾Ð»Ð¾Ð³Ð° Ð´Ð»Ñ ÑÑÐ°ÑÑÐ¸Ñ Ð´Ð¾ÑÐºÐ¾Ð»ÑÐ½Ð¸ÐºÐ¾Ð², Ð·Ð°Ð½ÑÑÐ¸Ðµ Ð¿ÑÐ¸ÑÐ¾Ð»Ð¾Ð³Ð° Ð¿Ð¾Ð·Ð½Ð°Ð²Ð°ÑÐµÐ»ÑÐ½Ð¾Ðµ ÑÐ°Ð·Ð²Ð¸ÑÐ¸Ðµ, Ð·Ð°Ð½ÑÑÐ¸Ðµ Ð¿ÑÐ¸ÑÐ¾Ð»Ð¾Ð³Ð° ÑÐµÐ¼Ð° Ð·Ð¸Ð¼Ð° 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071" t="30240" r="22018" b="39521"/>
          <a:stretch>
            <a:fillRect/>
          </a:stretch>
        </p:blipFill>
        <p:spPr bwMode="auto">
          <a:xfrm>
            <a:off x="4716016" y="2348880"/>
            <a:ext cx="1656184" cy="1728192"/>
          </a:xfrm>
          <a:prstGeom prst="rect">
            <a:avLst/>
          </a:prstGeom>
          <a:noFill/>
        </p:spPr>
      </p:pic>
      <p:pic>
        <p:nvPicPr>
          <p:cNvPr id="8" name="Picture 2" descr="Ð·Ð°Ð½ÑÑÐ¸Ðµ Ð¿ÑÐ¸ÑÐ¾Ð»Ð¾Ð³Ð° Ð´Ð»Ñ ÑÑÐ°ÑÑÐ¸Ñ Ð´Ð¾ÑÐºÐ¾Ð»ÑÐ½Ð¸ÐºÐ¾Ð², Ð·Ð°Ð½ÑÑÐ¸Ðµ Ð¿ÑÐ¸ÑÐ¾Ð»Ð¾Ð³Ð° Ð¿Ð¾Ð·Ð½Ð°Ð²Ð°ÑÐµÐ»ÑÐ½Ð¾Ðµ ÑÐ°Ð·Ð²Ð¸ÑÐ¸Ðµ, Ð·Ð°Ð½ÑÑÐ¸Ðµ Ð¿ÑÐ¸ÑÐ¾Ð»Ð¾Ð³Ð° ÑÐµÐ¼Ð° Ð·Ð¸Ð¼Ð° 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732" t="61739"/>
          <a:stretch>
            <a:fillRect/>
          </a:stretch>
        </p:blipFill>
        <p:spPr bwMode="auto">
          <a:xfrm>
            <a:off x="6660232" y="4077072"/>
            <a:ext cx="1679898" cy="2186608"/>
          </a:xfrm>
          <a:prstGeom prst="rect">
            <a:avLst/>
          </a:prstGeom>
          <a:noFill/>
        </p:spPr>
      </p:pic>
      <p:pic>
        <p:nvPicPr>
          <p:cNvPr id="9" name="Picture 2" descr="Ð·Ð°Ð½ÑÑÐ¸Ðµ Ð¿ÑÐ¸ÑÐ¾Ð»Ð¾Ð³Ð° Ð´Ð»Ñ ÑÑÐ°ÑÑÐ¸Ñ Ð´Ð¾ÑÐºÐ¾Ð»ÑÐ½Ð¸ÐºÐ¾Ð², Ð·Ð°Ð½ÑÑÐ¸Ðµ Ð¿ÑÐ¸ÑÐ¾Ð»Ð¾Ð³Ð° Ð¿Ð¾Ð·Ð½Ð°Ð²Ð°ÑÐµÐ»ÑÐ½Ð¾Ðµ ÑÐ°Ð·Ð²Ð¸ÑÐ¸Ðµ, Ð·Ð°Ð½ÑÑÐ¸Ðµ Ð¿ÑÐ¸ÑÐ¾Ð»Ð¾Ð³Ð° ÑÐµÐ¼Ð° Ð·Ð¸Ð¼Ð° 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905" t="62999" r="27433" b="4111"/>
          <a:stretch>
            <a:fillRect/>
          </a:stretch>
        </p:blipFill>
        <p:spPr bwMode="auto">
          <a:xfrm>
            <a:off x="4932040" y="4293096"/>
            <a:ext cx="1440160" cy="1728192"/>
          </a:xfrm>
          <a:prstGeom prst="rect">
            <a:avLst/>
          </a:prstGeom>
          <a:noFill/>
        </p:spPr>
      </p:pic>
      <p:pic>
        <p:nvPicPr>
          <p:cNvPr id="10" name="Picture 2" descr="Ð·Ð°Ð½ÑÑÐ¸Ðµ Ð¿ÑÐ¸ÑÐ¾Ð»Ð¾Ð³Ð° Ð´Ð»Ñ ÑÑÐ°ÑÑÐ¸Ñ Ð´Ð¾ÑÐºÐ¾Ð»ÑÐ½Ð¸ÐºÐ¾Ð², Ð·Ð°Ð½ÑÑÐ¸Ðµ Ð¿ÑÐ¸ÑÐ¾Ð»Ð¾Ð³Ð° Ð¿Ð¾Ð·Ð½Ð°Ð²Ð°ÑÐµÐ»ÑÐ½Ð¾Ðµ ÑÐ°Ð·Ð²Ð¸ÑÐ¸Ðµ, Ð·Ð°Ð½ÑÑÐ¸Ðµ Ð¿ÑÐ¸ÑÐ¾Ð»Ð¾Ð³Ð° ÑÐµÐ¼Ð° Ð·Ð¸Ð¼Ð° 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077" t="60479" r="49095"/>
          <a:stretch>
            <a:fillRect/>
          </a:stretch>
        </p:blipFill>
        <p:spPr bwMode="auto">
          <a:xfrm>
            <a:off x="2771800" y="4293096"/>
            <a:ext cx="1584176" cy="2258616"/>
          </a:xfrm>
          <a:prstGeom prst="rect">
            <a:avLst/>
          </a:prstGeom>
          <a:noFill/>
        </p:spPr>
      </p:pic>
      <p:pic>
        <p:nvPicPr>
          <p:cNvPr id="11" name="Picture 2" descr="Ð·Ð°Ð½ÑÑÐ¸Ðµ Ð¿ÑÐ¸ÑÐ¾Ð»Ð¾Ð³Ð° Ð´Ð»Ñ ÑÑÐ°ÑÑÐ¸Ñ Ð´Ð¾ÑÐºÐ¾Ð»ÑÐ½Ð¸ÐºÐ¾Ð², Ð·Ð°Ð½ÑÑÐ¸Ðµ Ð¿ÑÐ¸ÑÐ¾Ð»Ð¾Ð³Ð° Ð¿Ð¾Ð·Ð½Ð°Ð²Ð°ÑÐµÐ»ÑÐ½Ð¾Ðµ ÑÐ°Ð·Ð²Ð¸ÑÐ¸Ðµ, Ð·Ð°Ð½ÑÑÐ¸Ðµ Ð¿ÑÐ¸ÑÐ¾Ð»Ð¾Ð³Ð° ÑÐµÐ¼Ð° Ð·Ð¸Ð¼Ð° 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83" t="60479" r="74006"/>
          <a:stretch>
            <a:fillRect/>
          </a:stretch>
        </p:blipFill>
        <p:spPr bwMode="auto">
          <a:xfrm>
            <a:off x="395536" y="4077072"/>
            <a:ext cx="1656184" cy="225861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331640" y="23488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427984" y="234888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2</a:t>
            </a:r>
            <a:endParaRPr lang="ru-RU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308304" y="242088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3</a:t>
            </a:r>
            <a:endParaRPr lang="ru-RU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059832" y="400506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4</a:t>
            </a:r>
            <a:endParaRPr lang="ru-RU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580112" y="4005064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5</a:t>
            </a:r>
            <a:endParaRPr lang="ru-RU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115616" y="602128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6</a:t>
            </a:r>
            <a:endParaRPr lang="ru-RU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347864" y="623731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7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724128" y="616530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8</a:t>
            </a:r>
            <a:endParaRPr lang="ru-RU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380312" y="61653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9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851920" y="18864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«Найди пару»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1111E-6 -2.96947E-6 L -0.03143 -0.53492 " pathEditMode="relative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75763E-6 L -0.62726 0.2465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00" y="1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avatanplus.com/files/resources/original/574eca535f5781550bc655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AutoShape 2" descr="Ð·Ð°Ð½ÑÑÐ¸Ðµ Ð¿ÑÐ¸ÑÐ¾Ð»Ð¾Ð³Ð° Ð´Ð»Ñ ÑÑÐ°ÑÑÐ¸Ñ Ð´Ð¾ÑÐºÐ¾Ð»ÑÐ½Ð¸ÐºÐ¾Ð², Ð·Ð°Ð½ÑÑÐ¸Ðµ Ð¿ÑÐ¸ÑÐ¾Ð»Ð¾Ð³Ð° Ð¿Ð¾Ð·Ð½Ð°Ð²Ð°ÑÐµÐ»ÑÐ½Ð¾Ðµ ÑÐ°Ð·Ð²Ð¸ÑÐ¸Ðµ, Ð·Ð°Ð½ÑÑÐ¸Ðµ Ð¿ÑÐ¸ÑÐ¾Ð»Ð¾Ð³Ð° ÑÐµÐ¼Ð° Ð·Ð¸Ð¼Ð°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Ð·Ð°Ð½ÑÑÐ¸Ðµ Ð¿ÑÐ¸ÑÐ¾Ð»Ð¾Ð³Ð° Ð´Ð»Ñ ÑÑÐ°ÑÑÐ¸Ñ Ð´Ð¾ÑÐºÐ¾Ð»ÑÐ½Ð¸ÐºÐ¾Ð², Ð·Ð°Ð½ÑÑÐ¸Ðµ Ð¿ÑÐ¸ÑÐ¾Ð»Ð¾Ð³Ð° Ð¿Ð¾Ð·Ð½Ð°Ð²Ð°ÑÐµÐ»ÑÐ½Ð¾Ðµ ÑÐ°Ð·Ð²Ð¸ÑÐ¸Ðµ, Ð·Ð°Ð½ÑÑÐ¸Ðµ Ð¿ÑÐ¸ÑÐ¾Ð»Ð¾Ð³Ð° ÑÐµÐ¼Ð° Ð·Ð¸Ð¼Ð°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Ð·Ð°Ð½ÑÑÐ¸Ðµ Ð¿ÑÐ¸ÑÐ¾Ð»Ð¾Ð³Ð° Ð´Ð»Ñ ÑÑÐ°ÑÑÐ¸Ñ Ð´Ð¾ÑÐºÐ¾Ð»ÑÐ½Ð¸ÐºÐ¾Ð², Ð·Ð°Ð½ÑÑÐ¸Ðµ Ð¿ÑÐ¸ÑÐ¾Ð»Ð¾Ð³Ð° Ð¿Ð¾Ð·Ð½Ð°Ð²Ð°ÑÐµÐ»ÑÐ½Ð¾Ðµ ÑÐ°Ð·Ð²Ð¸ÑÐ¸Ðµ, Ð·Ð°Ð½ÑÑÐ¸Ðµ Ð¿ÑÐ¸ÑÐ¾Ð»Ð¾Ð³Ð° ÑÐµÐ¼Ð° Ð·Ð¸Ð¼Ð°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/>
          <a:srcRect t="1357"/>
          <a:stretch>
            <a:fillRect/>
          </a:stretch>
        </p:blipFill>
        <p:spPr bwMode="auto">
          <a:xfrm>
            <a:off x="1331640" y="1052736"/>
            <a:ext cx="6552728" cy="5233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43808" y="260648"/>
            <a:ext cx="3098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</a:rPr>
              <a:t>«Четвертый лишний»</a:t>
            </a:r>
            <a:endParaRPr lang="ru-RU" sz="2400" b="1" dirty="0">
              <a:ln>
                <a:solidFill>
                  <a:srgbClr val="00B0F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8" name="Пятно 2 7"/>
          <p:cNvSpPr/>
          <p:nvPr/>
        </p:nvSpPr>
        <p:spPr>
          <a:xfrm>
            <a:off x="8964488" y="980728"/>
            <a:ext cx="1224136" cy="122413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но 2 8"/>
          <p:cNvSpPr/>
          <p:nvPr/>
        </p:nvSpPr>
        <p:spPr>
          <a:xfrm>
            <a:off x="9144000" y="2132856"/>
            <a:ext cx="1224136" cy="122413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но 2 9"/>
          <p:cNvSpPr/>
          <p:nvPr/>
        </p:nvSpPr>
        <p:spPr>
          <a:xfrm>
            <a:off x="9144000" y="3573016"/>
            <a:ext cx="1224136" cy="122413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но 2 10"/>
          <p:cNvSpPr/>
          <p:nvPr/>
        </p:nvSpPr>
        <p:spPr>
          <a:xfrm>
            <a:off x="9468544" y="5085184"/>
            <a:ext cx="1224136" cy="122413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2.11841E-6 L -0.25972 -2.11841E-6 " pathEditMode="relative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23959E-6 L -0.29115 0.005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5.52266E-6 L -0.64566 -0.01063 " pathEditMode="relative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16281E-7 L -0.504 -0.03169 " pathEditMode="relative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avatanplus.com/files/resources/original/574eca535f5781550bc655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itd2.mycdn.me/image?id=861132151486&amp;t=20&amp;plc=WEB&amp;tkn=*xi3ygLhHBHKGUzyDZzqGnhTx1u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741" r="26929"/>
          <a:stretch>
            <a:fillRect/>
          </a:stretch>
        </p:blipFill>
        <p:spPr bwMode="auto">
          <a:xfrm>
            <a:off x="2627784" y="332656"/>
            <a:ext cx="3995936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67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Детский Сад</cp:lastModifiedBy>
  <cp:revision>4</cp:revision>
  <dcterms:created xsi:type="dcterms:W3CDTF">2018-12-12T18:43:57Z</dcterms:created>
  <dcterms:modified xsi:type="dcterms:W3CDTF">2019-02-20T07:28:30Z</dcterms:modified>
</cp:coreProperties>
</file>