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4EE1-477F-469D-9F88-1202454FF374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1CF98-4019-4D78-AF82-5FE4BB147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1CF98-4019-4D78-AF82-5FE4BB147A0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196752"/>
            <a:ext cx="423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Игры-тесты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для детей 6-7 лет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221088"/>
            <a:ext cx="3003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 педагог-психолог</a:t>
            </a:r>
          </a:p>
          <a:p>
            <a:r>
              <a:rPr lang="ru-RU" dirty="0" smtClean="0"/>
              <a:t>Маринченко Н.И.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733256"/>
            <a:ext cx="109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г.Узловая</a:t>
            </a:r>
          </a:p>
          <a:p>
            <a:pPr algn="ctr"/>
            <a:r>
              <a:rPr lang="ru-RU" dirty="0" smtClean="0"/>
              <a:t>2018г.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cjFuh2Rd8V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1268760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 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Определить уровень готовности к школе будущего первоклассника;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Выявить область знаний и умений, которая вызывает у ребенка затруднения;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ÑÐ¿ÑÐ°Ð¶Ð½ÐµÐ½Ð¸Ðµ "/>
          <p:cNvPicPr/>
          <p:nvPr/>
        </p:nvPicPr>
        <p:blipFill>
          <a:blip r:embed="rId3" cstate="print"/>
          <a:srcRect r="42671"/>
          <a:stretch>
            <a:fillRect/>
          </a:stretch>
        </p:blipFill>
        <p:spPr bwMode="auto">
          <a:xfrm>
            <a:off x="2843808" y="1196752"/>
            <a:ext cx="3409896" cy="34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77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002060"/>
                </a:solidFill>
              </a:rPr>
              <a:t>«Найди недостающий»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ÑÐ¿ÑÐ°Ð¶Ð½ÐµÐ½Ð¸Ðµ "/>
          <p:cNvPicPr/>
          <p:nvPr/>
        </p:nvPicPr>
        <p:blipFill>
          <a:blip r:embed="rId3" cstate="print"/>
          <a:srcRect l="61352" r="19406" b="66187"/>
          <a:stretch>
            <a:fillRect/>
          </a:stretch>
        </p:blipFill>
        <p:spPr bwMode="auto">
          <a:xfrm>
            <a:off x="2123728" y="5301208"/>
            <a:ext cx="1142707" cy="116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ÑÐ¿ÑÐ°Ð¶Ð½ÐµÐ½Ð¸Ðµ "/>
          <p:cNvPicPr/>
          <p:nvPr/>
        </p:nvPicPr>
        <p:blipFill>
          <a:blip r:embed="rId3" cstate="print"/>
          <a:srcRect l="79571" t="32529" r="930" b="33714"/>
          <a:stretch>
            <a:fillRect/>
          </a:stretch>
        </p:blipFill>
        <p:spPr bwMode="auto">
          <a:xfrm>
            <a:off x="3203848" y="5301208"/>
            <a:ext cx="1157989" cy="11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ÑÐ¿ÑÐ°Ð¶Ð½ÐµÐ½Ð¸Ðµ "/>
          <p:cNvPicPr/>
          <p:nvPr/>
        </p:nvPicPr>
        <p:blipFill>
          <a:blip r:embed="rId3" cstate="print"/>
          <a:srcRect l="79587" r="930" b="64960"/>
          <a:stretch>
            <a:fillRect/>
          </a:stretch>
        </p:blipFill>
        <p:spPr bwMode="auto">
          <a:xfrm>
            <a:off x="4355976" y="5301208"/>
            <a:ext cx="1157044" cy="121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ÑÐ¿ÑÐ°Ð¶Ð½ÐµÐ½Ð¸Ðµ "/>
          <p:cNvPicPr/>
          <p:nvPr/>
        </p:nvPicPr>
        <p:blipFill>
          <a:blip r:embed="rId3" cstate="print"/>
          <a:srcRect l="61352" t="34049" r="19401" b="34913"/>
          <a:stretch>
            <a:fillRect/>
          </a:stretch>
        </p:blipFill>
        <p:spPr bwMode="auto">
          <a:xfrm>
            <a:off x="5508104" y="5373216"/>
            <a:ext cx="1142037" cy="10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ÑÐ¿ÑÐ°Ð¶Ð½ÐµÐ½Ð¸Ðµ "/>
          <p:cNvPicPr/>
          <p:nvPr/>
        </p:nvPicPr>
        <p:blipFill>
          <a:blip r:embed="rId3" cstate="print"/>
          <a:srcRect l="61352" t="66564" r="19454"/>
          <a:stretch>
            <a:fillRect/>
          </a:stretch>
        </p:blipFill>
        <p:spPr bwMode="auto">
          <a:xfrm>
            <a:off x="6660232" y="5301208"/>
            <a:ext cx="1139899" cy="11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ÑÐ¿ÑÐ°Ð¶Ð½ÐµÐ½Ð¸Ðµ "/>
          <p:cNvPicPr/>
          <p:nvPr/>
        </p:nvPicPr>
        <p:blipFill>
          <a:blip r:embed="rId3" cstate="print"/>
          <a:srcRect l="79651" t="66871" r="930"/>
          <a:stretch>
            <a:fillRect/>
          </a:stretch>
        </p:blipFill>
        <p:spPr bwMode="auto">
          <a:xfrm>
            <a:off x="7812360" y="5301208"/>
            <a:ext cx="1153234" cy="114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033E-7 L -0.2993 -0.272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764704"/>
            <a:ext cx="2865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1. «Четвертый лишний»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39752" y="1268760"/>
          <a:ext cx="6384032" cy="4896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6008"/>
                <a:gridCol w="1596008"/>
                <a:gridCol w="1596008"/>
                <a:gridCol w="1596008"/>
              </a:tblGrid>
              <a:tr h="16321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21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teddymarket.ru/images/goods_pics/big/42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BA823"/>
              </a:clrFrom>
              <a:clrTo>
                <a:srgbClr val="ABA82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340768"/>
            <a:ext cx="1385152" cy="1071762"/>
          </a:xfrm>
          <a:prstGeom prst="rect">
            <a:avLst/>
          </a:prstGeom>
          <a:noFill/>
        </p:spPr>
      </p:pic>
      <p:pic>
        <p:nvPicPr>
          <p:cNvPr id="4100" name="Picture 4" descr="http://pokupkavigoda.ru/13303-3-large_default/%D0%9C%D0%B0%D1%88%D0%B8%D0%BD%D0%BA%D0%B0-%D0%B8%D0%B3%D1%80%D1%83%D1%88%D0%B5%D1%87%D0%BD%D0%B0%D1%8F-%D0%BF%D0%BE%D0%BB%D0%B5%D1%81%D1%8C%D0%B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340768"/>
            <a:ext cx="1520404" cy="1152128"/>
          </a:xfrm>
          <a:prstGeom prst="rect">
            <a:avLst/>
          </a:prstGeom>
          <a:noFill/>
        </p:spPr>
      </p:pic>
      <p:pic>
        <p:nvPicPr>
          <p:cNvPr id="4102" name="Picture 6" descr="http://www.v3toys.ru/kiwi-public-data/Kiwi_Img/59d94078cbf3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340768"/>
            <a:ext cx="1085619" cy="1080120"/>
          </a:xfrm>
          <a:prstGeom prst="rect">
            <a:avLst/>
          </a:prstGeom>
          <a:noFill/>
        </p:spPr>
      </p:pic>
      <p:pic>
        <p:nvPicPr>
          <p:cNvPr id="4106" name="Picture 10" descr="http://printonic.ru/uploads/images/2016/03/26/img_56f6e5344a2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212976"/>
            <a:ext cx="1080120" cy="1080120"/>
          </a:xfrm>
          <a:prstGeom prst="rect">
            <a:avLst/>
          </a:prstGeom>
          <a:noFill/>
        </p:spPr>
      </p:pic>
      <p:pic>
        <p:nvPicPr>
          <p:cNvPr id="4108" name="Picture 12" descr="http://www.clipartbest.com/cliparts/aiq/L88/aiqL88n6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1556792"/>
            <a:ext cx="1152128" cy="891480"/>
          </a:xfrm>
          <a:prstGeom prst="rect">
            <a:avLst/>
          </a:prstGeom>
          <a:noFill/>
        </p:spPr>
      </p:pic>
      <p:sp>
        <p:nvSpPr>
          <p:cNvPr id="4110" name="AutoShape 14" descr="http://vospitatel.com.ua/images/g/grusha-ras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vospitatel.com.ua/images/g/grusha-rast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s://avatars.mds.yandex.net/get-pdb/918543/f60af340-3126-42a7-a0c9-af0114f9576d/s1200?webp=fal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8" name="Picture 22" descr="https://avatars.mds.yandex.net/get-pdb/918543/f60af340-3126-42a7-a0c9-af0114f9576d/s1200?webp=fal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429000"/>
            <a:ext cx="1188640" cy="936103"/>
          </a:xfrm>
          <a:prstGeom prst="rect">
            <a:avLst/>
          </a:prstGeom>
          <a:noFill/>
        </p:spPr>
      </p:pic>
      <p:sp>
        <p:nvSpPr>
          <p:cNvPr id="4120" name="AutoShape 24" descr="https://im0-tub-ru.yandex.net/i?id=c9b9c82bb2d64607ee5948e5cbca02f1&amp;n=13&amp;exp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2" name="Picture 26" descr="https://im0-tub-ru.yandex.net/i?id=c9b9c82bb2d64607ee5948e5cbca02f1&amp;n=13&amp;exp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3212976"/>
            <a:ext cx="1008112" cy="1164606"/>
          </a:xfrm>
          <a:prstGeom prst="rect">
            <a:avLst/>
          </a:prstGeom>
          <a:noFill/>
        </p:spPr>
      </p:pic>
      <p:pic>
        <p:nvPicPr>
          <p:cNvPr id="4124" name="Picture 28" descr="http://www.scorpio.ua/images/9980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3284984"/>
            <a:ext cx="1080120" cy="1080120"/>
          </a:xfrm>
          <a:prstGeom prst="rect">
            <a:avLst/>
          </a:prstGeom>
          <a:noFill/>
        </p:spPr>
      </p:pic>
      <p:pic>
        <p:nvPicPr>
          <p:cNvPr id="4126" name="Picture 30" descr="http://atshopping.ru/58242-1-home_default/%D0%9A%D0%B0%D1%80%D0%B4%D0%B8%D0%B3%D0%B0%D0%B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869160"/>
            <a:ext cx="1224136" cy="1224136"/>
          </a:xfrm>
          <a:prstGeom prst="rect">
            <a:avLst/>
          </a:prstGeom>
          <a:noFill/>
        </p:spPr>
      </p:pic>
      <p:pic>
        <p:nvPicPr>
          <p:cNvPr id="4128" name="Picture 32" descr="http://printonic.ru/uploads/images/2016/04/15/img_5710a77cacecb.jpg"/>
          <p:cNvPicPr>
            <a:picLocks noChangeAspect="1" noChangeArrowheads="1"/>
          </p:cNvPicPr>
          <p:nvPr/>
        </p:nvPicPr>
        <p:blipFill>
          <a:blip r:embed="rId12" cstate="print"/>
          <a:srcRect l="14286" t="6250" r="21429" b="12500"/>
          <a:stretch>
            <a:fillRect/>
          </a:stretch>
        </p:blipFill>
        <p:spPr bwMode="auto">
          <a:xfrm>
            <a:off x="4283968" y="4725144"/>
            <a:ext cx="936104" cy="1152128"/>
          </a:xfrm>
          <a:prstGeom prst="rect">
            <a:avLst/>
          </a:prstGeom>
          <a:noFill/>
        </p:spPr>
      </p:pic>
      <p:pic>
        <p:nvPicPr>
          <p:cNvPr id="4130" name="Picture 34" descr="http://www.100book.ru/b239698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4869160"/>
            <a:ext cx="1360619" cy="1021160"/>
          </a:xfrm>
          <a:prstGeom prst="rect">
            <a:avLst/>
          </a:prstGeom>
          <a:noFill/>
        </p:spPr>
      </p:pic>
      <p:pic>
        <p:nvPicPr>
          <p:cNvPr id="4132" name="Picture 36" descr="http://g04.a.alicdn.com/kf/HTB1mEqBIXXXXXctXpXXq6xXFXXXk/setchataya-tkan-deti-krossovki-vozduhopronicaemyy-sploshnoy-malchik-i-devochka-kruzhevo-vverh-deti-obuv-vsesezonnyy-deti-sport-obu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4941168"/>
            <a:ext cx="987624" cy="9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395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3. «Последовательные картинки»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01317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3.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50131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1. 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04448" y="501317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4.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764704"/>
          <a:ext cx="8712968" cy="210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2104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s://fs00.infourok.ru/images/doc/56/69120/hello_html_6bff7f8e.jpg"/>
          <p:cNvPicPr/>
          <p:nvPr/>
        </p:nvPicPr>
        <p:blipFill>
          <a:blip r:embed="rId3" cstate="print"/>
          <a:srcRect r="49354" b="66297"/>
          <a:stretch>
            <a:fillRect/>
          </a:stretch>
        </p:blipFill>
        <p:spPr bwMode="auto">
          <a:xfrm>
            <a:off x="4355976" y="2924944"/>
            <a:ext cx="2195736" cy="1941214"/>
          </a:xfrm>
          <a:prstGeom prst="rect">
            <a:avLst/>
          </a:prstGeom>
          <a:noFill/>
        </p:spPr>
      </p:pic>
      <p:pic>
        <p:nvPicPr>
          <p:cNvPr id="7" name="Рисунок 6" descr="https://fs00.infourok.ru/images/doc/56/69120/hello_html_6bff7f8e.jpg"/>
          <p:cNvPicPr/>
          <p:nvPr/>
        </p:nvPicPr>
        <p:blipFill>
          <a:blip r:embed="rId3" cstate="print"/>
          <a:srcRect l="50599" t="832" b="66722"/>
          <a:stretch>
            <a:fillRect/>
          </a:stretch>
        </p:blipFill>
        <p:spPr bwMode="auto">
          <a:xfrm>
            <a:off x="0" y="2852936"/>
            <a:ext cx="2160240" cy="1944216"/>
          </a:xfrm>
          <a:prstGeom prst="rect">
            <a:avLst/>
          </a:prstGeom>
          <a:noFill/>
        </p:spPr>
      </p:pic>
      <p:pic>
        <p:nvPicPr>
          <p:cNvPr id="8" name="Рисунок 7" descr="https://fs00.infourok.ru/images/doc/56/69120/hello_html_6bff7f8e.jpg"/>
          <p:cNvPicPr/>
          <p:nvPr/>
        </p:nvPicPr>
        <p:blipFill>
          <a:blip r:embed="rId3" cstate="print"/>
          <a:srcRect t="33777" r="49401" b="33777"/>
          <a:stretch>
            <a:fillRect/>
          </a:stretch>
        </p:blipFill>
        <p:spPr bwMode="auto">
          <a:xfrm>
            <a:off x="6516216" y="2924944"/>
            <a:ext cx="2376264" cy="1944216"/>
          </a:xfrm>
          <a:prstGeom prst="rect">
            <a:avLst/>
          </a:prstGeom>
          <a:noFill/>
        </p:spPr>
      </p:pic>
      <p:pic>
        <p:nvPicPr>
          <p:cNvPr id="9" name="Рисунок 8" descr="https://fs00.infourok.ru/images/doc/56/69120/hello_html_6bff7f8e.jpg"/>
          <p:cNvPicPr/>
          <p:nvPr/>
        </p:nvPicPr>
        <p:blipFill>
          <a:blip r:embed="rId3" cstate="print"/>
          <a:srcRect l="50092" t="32612" b="34765"/>
          <a:stretch>
            <a:fillRect/>
          </a:stretch>
        </p:blipFill>
        <p:spPr bwMode="auto">
          <a:xfrm>
            <a:off x="2123728" y="2852936"/>
            <a:ext cx="2267744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4681E-6 L -0.4724 -0.30412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7946E-6 L 0.2441 -0.31476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59112E-6 L -0.25191 -0.2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51064E-7 L 0.46458 -0.30435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3004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3. «Сюжетные картинки»</a:t>
            </a:r>
            <a:endParaRPr lang="ru-RU" sz="2000" b="1" dirty="0"/>
          </a:p>
        </p:txBody>
      </p:sp>
      <p:pic>
        <p:nvPicPr>
          <p:cNvPr id="21506" name="Picture 2" descr="http://900igr.net/datai/doshkolnoe-obrazovanie/Pravovoe-vospitanie-doshkolnikov/0004-008-Pravovoe-vospitanie-doshkolniko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92696"/>
            <a:ext cx="6892980" cy="5711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0.liveinternet.ru/images/attach/b/4/103/214/103214592_large__4697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logomag.ru/files/Image/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6066284" cy="633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2922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4. «Найди недостающую</a:t>
            </a:r>
          </a:p>
          <a:p>
            <a:r>
              <a:rPr lang="ru-RU" sz="2000" b="1" dirty="0" smtClean="0"/>
              <a:t>     деталь»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oditeli-test.roditeli.ua/uploads/images/44_10.jpg"/>
          <p:cNvPicPr>
            <a:picLocks noChangeAspect="1" noChangeArrowheads="1"/>
          </p:cNvPicPr>
          <p:nvPr/>
        </p:nvPicPr>
        <p:blipFill>
          <a:blip r:embed="rId2" cstate="print"/>
          <a:srcRect r="50293" b="51282"/>
          <a:stretch>
            <a:fillRect/>
          </a:stretch>
        </p:blipFill>
        <p:spPr bwMode="auto">
          <a:xfrm>
            <a:off x="0" y="0"/>
            <a:ext cx="2232248" cy="2736304"/>
          </a:xfrm>
          <a:prstGeom prst="rect">
            <a:avLst/>
          </a:prstGeom>
          <a:noFill/>
        </p:spPr>
      </p:pic>
      <p:pic>
        <p:nvPicPr>
          <p:cNvPr id="3" name="Picture 2" descr="http://roditeli-test.roditeli.ua/uploads/images/44_10.jpg"/>
          <p:cNvPicPr>
            <a:picLocks noChangeAspect="1" noChangeArrowheads="1"/>
          </p:cNvPicPr>
          <p:nvPr/>
        </p:nvPicPr>
        <p:blipFill>
          <a:blip r:embed="rId2" cstate="print"/>
          <a:srcRect l="49707" b="50000"/>
          <a:stretch>
            <a:fillRect/>
          </a:stretch>
        </p:blipFill>
        <p:spPr bwMode="auto">
          <a:xfrm>
            <a:off x="2339752" y="0"/>
            <a:ext cx="2258593" cy="2808312"/>
          </a:xfrm>
          <a:prstGeom prst="rect">
            <a:avLst/>
          </a:prstGeom>
          <a:noFill/>
        </p:spPr>
      </p:pic>
      <p:pic>
        <p:nvPicPr>
          <p:cNvPr id="4" name="Picture 2" descr="http://roditeli-test.roditeli.ua/uploads/images/44_10.jpg"/>
          <p:cNvPicPr>
            <a:picLocks noChangeAspect="1" noChangeArrowheads="1"/>
          </p:cNvPicPr>
          <p:nvPr/>
        </p:nvPicPr>
        <p:blipFill>
          <a:blip r:embed="rId2" cstate="print"/>
          <a:srcRect t="48718" r="48690"/>
          <a:stretch>
            <a:fillRect/>
          </a:stretch>
        </p:blipFill>
        <p:spPr bwMode="auto">
          <a:xfrm>
            <a:off x="6839744" y="0"/>
            <a:ext cx="2304256" cy="2880320"/>
          </a:xfrm>
          <a:prstGeom prst="rect">
            <a:avLst/>
          </a:prstGeom>
          <a:noFill/>
        </p:spPr>
      </p:pic>
      <p:pic>
        <p:nvPicPr>
          <p:cNvPr id="5" name="Picture 2" descr="http://roditeli-test.roditeli.ua/uploads/images/44_10.jpg"/>
          <p:cNvPicPr>
            <a:picLocks noChangeAspect="1" noChangeArrowheads="1"/>
          </p:cNvPicPr>
          <p:nvPr/>
        </p:nvPicPr>
        <p:blipFill>
          <a:blip r:embed="rId2" cstate="print"/>
          <a:srcRect l="49707" t="48718"/>
          <a:stretch>
            <a:fillRect/>
          </a:stretch>
        </p:blipFill>
        <p:spPr bwMode="auto">
          <a:xfrm>
            <a:off x="4644008" y="0"/>
            <a:ext cx="2258593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22048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348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23488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76456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7552 0.52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2967 0.531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48038 0.55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01198 0.531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zbukivedia.ru/wa-data/public/shop/products/48/78/17848/images/47385/47385.970.jpg"/>
          <p:cNvPicPr>
            <a:picLocks noChangeAspect="1" noChangeArrowheads="1"/>
          </p:cNvPicPr>
          <p:nvPr/>
        </p:nvPicPr>
        <p:blipFill>
          <a:blip r:embed="rId2" cstate="print"/>
          <a:srcRect r="49916" b="47107"/>
          <a:stretch>
            <a:fillRect/>
          </a:stretch>
        </p:blipFill>
        <p:spPr bwMode="auto">
          <a:xfrm>
            <a:off x="755576" y="620688"/>
            <a:ext cx="3816424" cy="2952328"/>
          </a:xfrm>
          <a:prstGeom prst="rect">
            <a:avLst/>
          </a:prstGeom>
          <a:noFill/>
        </p:spPr>
      </p:pic>
      <p:pic>
        <p:nvPicPr>
          <p:cNvPr id="3" name="Picture 4" descr="https://azbukivedia.ru/wa-data/public/shop/products/48/78/17848/images/47385/47385.970.jpg"/>
          <p:cNvPicPr>
            <a:picLocks noChangeAspect="1" noChangeArrowheads="1"/>
          </p:cNvPicPr>
          <p:nvPr/>
        </p:nvPicPr>
        <p:blipFill>
          <a:blip r:embed="rId2" cstate="print"/>
          <a:srcRect l="51029" b="50977"/>
          <a:stretch>
            <a:fillRect/>
          </a:stretch>
        </p:blipFill>
        <p:spPr bwMode="auto">
          <a:xfrm>
            <a:off x="4644008" y="620688"/>
            <a:ext cx="3731568" cy="2736304"/>
          </a:xfrm>
          <a:prstGeom prst="rect">
            <a:avLst/>
          </a:prstGeom>
          <a:noFill/>
        </p:spPr>
      </p:pic>
      <p:pic>
        <p:nvPicPr>
          <p:cNvPr id="5" name="Picture 4" descr="https://azbukivedia.ru/wa-data/public/shop/products/48/78/17848/images/47385/47385.970.jpg"/>
          <p:cNvPicPr>
            <a:picLocks noChangeAspect="1" noChangeArrowheads="1"/>
          </p:cNvPicPr>
          <p:nvPr/>
        </p:nvPicPr>
        <p:blipFill>
          <a:blip r:embed="rId2" cstate="print"/>
          <a:srcRect t="50313" r="49916"/>
          <a:stretch>
            <a:fillRect/>
          </a:stretch>
        </p:blipFill>
        <p:spPr bwMode="auto">
          <a:xfrm>
            <a:off x="755576" y="3429000"/>
            <a:ext cx="3816424" cy="2773339"/>
          </a:xfrm>
          <a:prstGeom prst="rect">
            <a:avLst/>
          </a:prstGeom>
          <a:noFill/>
        </p:spPr>
      </p:pic>
      <p:pic>
        <p:nvPicPr>
          <p:cNvPr id="6" name="Picture 4" descr="https://azbukivedia.ru/wa-data/public/shop/products/48/78/17848/images/47385/47385.970.jpg"/>
          <p:cNvPicPr>
            <a:picLocks noChangeAspect="1" noChangeArrowheads="1"/>
          </p:cNvPicPr>
          <p:nvPr/>
        </p:nvPicPr>
        <p:blipFill>
          <a:blip r:embed="rId2" cstate="print"/>
          <a:srcRect l="49139" t="50313"/>
          <a:stretch>
            <a:fillRect/>
          </a:stretch>
        </p:blipFill>
        <p:spPr bwMode="auto">
          <a:xfrm>
            <a:off x="4499992" y="3429000"/>
            <a:ext cx="3875584" cy="277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83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2018-11-27T05:30:13Z</dcterms:created>
  <dcterms:modified xsi:type="dcterms:W3CDTF">2019-02-18T10:54:36Z</dcterms:modified>
</cp:coreProperties>
</file>