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4" r:id="rId3"/>
    <p:sldId id="262" r:id="rId4"/>
    <p:sldId id="258" r:id="rId5"/>
    <p:sldId id="257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6CD3-5881-4F94-A0FD-CFF4E2B4F534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6710A-B6F1-4A25-B1AE-C9A09BCBC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710A-B6F1-4A25-B1AE-C9A09BCBCFD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image" Target="../media/image9.gi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9;&#1082;&#1072;&#1079;&#1082;&#1080;2\&#1074;&#1086;&#1083;&#1096;&#1077;&#1073;&#1085;&#1099;&#1081;%20&#1094;&#1074;&#1077;&#1090;&#1086;&#1082;\&#1087;&#1077;&#1089;&#1085;&#1080;%20&#1082;%20&#1089;&#1082;&#1072;&#1079;&#1082;&#1077;%20&#1094;&#1074;&#1077;&#1090;&#1086;&#1082;\14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9.gif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mpostroim.com/wp-content/uploads/2016/08/fon-priroda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726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b="1" dirty="0" smtClean="0"/>
              <a:t>детский сад № 9</a:t>
            </a:r>
          </a:p>
          <a:p>
            <a:pPr algn="ctr"/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562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hnschrift Light SemiCondensed" pitchFamily="34" charset="0"/>
              </a:rPr>
              <a:t>«Поможем  Колобку вернуться домой»  </a:t>
            </a:r>
            <a:endParaRPr lang="ru-RU" sz="2800" b="1" dirty="0">
              <a:solidFill>
                <a:srgbClr val="C00000"/>
              </a:solidFill>
              <a:latin typeface="Bahnschrift Light SemiCondens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841855" y="5085184"/>
            <a:ext cx="2042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Составила: педагог-психолог</a:t>
            </a:r>
          </a:p>
          <a:p>
            <a:r>
              <a:rPr lang="ru-RU" b="1" dirty="0" smtClean="0"/>
              <a:t>Маринченко Н.И.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0459" y="6237312"/>
            <a:ext cx="11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г.Узловая</a:t>
            </a:r>
          </a:p>
          <a:p>
            <a:pPr algn="ctr"/>
            <a:r>
              <a:rPr lang="ru-RU" b="1" dirty="0" smtClean="0"/>
              <a:t>2019г.</a:t>
            </a:r>
            <a:endParaRPr lang="ru-RU" b="1" dirty="0"/>
          </a:p>
        </p:txBody>
      </p:sp>
      <p:pic>
        <p:nvPicPr>
          <p:cNvPr id="7" name="Picture 2" descr="https://avatars.mds.yandex.net/get-pdb/245485/91f47d54-c20f-4d89-b382-c0ad1e9e5a28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17032"/>
            <a:ext cx="3233609" cy="24366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1772816"/>
            <a:ext cx="613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Анимационная презентация к занятию педагога-психолога</a:t>
            </a:r>
            <a:endParaRPr lang="en-US" b="1" dirty="0" smtClean="0"/>
          </a:p>
          <a:p>
            <a:pPr algn="ctr"/>
            <a:r>
              <a:rPr lang="ru-RU" b="1" dirty="0" smtClean="0"/>
              <a:t> во </a:t>
            </a:r>
            <a:r>
              <a:rPr lang="en-US" b="1" dirty="0" smtClean="0"/>
              <a:t>II</a:t>
            </a:r>
            <a:r>
              <a:rPr lang="ru-RU" b="1" dirty="0" smtClean="0"/>
              <a:t> младшей группе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mpostroim.com/wp-content/uploads/2016/08/fon-priroda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340768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ЦЕЛЬ:</a:t>
            </a:r>
            <a:endParaRPr lang="ru-RU" sz="2000" dirty="0" smtClean="0"/>
          </a:p>
          <a:p>
            <a:r>
              <a:rPr lang="ru-RU" sz="2000" dirty="0" smtClean="0"/>
              <a:t>Расширять представления детей о безопасности.</a:t>
            </a:r>
          </a:p>
          <a:p>
            <a:r>
              <a:rPr lang="ru-RU" sz="2000" b="1" dirty="0" smtClean="0"/>
              <a:t>ЗАДАЧИ: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развивать умение сравнивать и подбирать геометрические </a:t>
            </a:r>
          </a:p>
          <a:p>
            <a:pPr lvl="0"/>
            <a:r>
              <a:rPr lang="ru-RU" sz="2000" dirty="0" smtClean="0"/>
              <a:t>фигуры по форме;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развивать зрительное внимание. Закреплять счет от  1 до 3;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развивать сенсорное восприятие, разбивать предметы по парам</a:t>
            </a:r>
          </a:p>
          <a:p>
            <a:pPr lvl="0"/>
            <a:r>
              <a:rPr lang="ru-RU" sz="2000" dirty="0" smtClean="0"/>
              <a:t> опираясь на цветовую гамму;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Воспитывать чувство </a:t>
            </a:r>
            <a:r>
              <a:rPr lang="ru-RU" sz="2000" dirty="0" err="1" smtClean="0"/>
              <a:t>самосохрания</a:t>
            </a:r>
            <a:r>
              <a:rPr lang="ru-RU" sz="2000" dirty="0" smtClean="0"/>
              <a:t>,  отзывчивость, чувство дружбы, желание помогать слабым.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get-pdb/1016500/7cc15975-c8ef-4a72-a2de-9489e3ca8e7a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869160"/>
            <a:ext cx="1926194" cy="1988840"/>
          </a:xfrm>
          <a:prstGeom prst="rect">
            <a:avLst/>
          </a:prstGeom>
          <a:noFill/>
        </p:spPr>
      </p:pic>
      <p:pic>
        <p:nvPicPr>
          <p:cNvPr id="20484" name="Picture 4" descr="http://moziru.com/images/meadow-clipart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avatars.mds.yandex.net/get-pdb/245485/91f47d54-c20f-4d89-b382-c0ad1e9e5a28/s1200?webp=fals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941168"/>
            <a:ext cx="1800200" cy="1356509"/>
          </a:xfrm>
          <a:prstGeom prst="rect">
            <a:avLst/>
          </a:prstGeom>
          <a:noFill/>
        </p:spPr>
      </p:pic>
      <p:pic>
        <p:nvPicPr>
          <p:cNvPr id="20490" name="Picture 10" descr="http://a.rgbimg.com/cache1DUnwn/users/w/we/weirdvis/600/qvGTCW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2996952"/>
            <a:ext cx="1619672" cy="1296144"/>
          </a:xfrm>
          <a:prstGeom prst="rect">
            <a:avLst/>
          </a:prstGeom>
          <a:noFill/>
        </p:spPr>
      </p:pic>
      <p:pic>
        <p:nvPicPr>
          <p:cNvPr id="20498" name="Picture 18" descr="http://gifok.net/images/2015/10/10/Beauty-Butterflies_0_3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1340768"/>
            <a:ext cx="1692820" cy="1507668"/>
          </a:xfrm>
          <a:prstGeom prst="rect">
            <a:avLst/>
          </a:prstGeom>
          <a:noFill/>
        </p:spPr>
      </p:pic>
      <p:pic>
        <p:nvPicPr>
          <p:cNvPr id="20500" name="Picture 20" descr="https://avatars.mds.yandex.net/get-pdb/1025580/3eaaa51e-b311-4a75-908e-e00b27bdf758/s1200?webp=fal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0" y="0"/>
            <a:ext cx="1944216" cy="1461403"/>
          </a:xfrm>
          <a:prstGeom prst="rect">
            <a:avLst/>
          </a:prstGeom>
          <a:noFill/>
        </p:spPr>
      </p:pic>
      <p:pic>
        <p:nvPicPr>
          <p:cNvPr id="20502" name="Picture 22" descr="https://s5.postimg.cc/6p4g4pn2f/PNG_Kelebek_Resimleri-www.nisanboard_52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0" y="4077072"/>
            <a:ext cx="1834847" cy="1700808"/>
          </a:xfrm>
          <a:prstGeom prst="rect">
            <a:avLst/>
          </a:prstGeom>
          <a:noFill/>
        </p:spPr>
      </p:pic>
      <p:pic>
        <p:nvPicPr>
          <p:cNvPr id="20504" name="Picture 24" descr="https://i.pinimg.com/originals/59/04/20/590420f650948b746f21ddc016141035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0" y="5417840"/>
            <a:ext cx="1840283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3237E-6 L -0.02656 -0.18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86127E-6 C 0.00243 -0.00995 0.00486 -0.01989 0.00643 -0.02752 C 0.00799 -0.03515 0.00799 -0.03769 0.00955 -0.04648 C 0.01111 -0.05527 0.01407 -0.06914 0.01598 -0.08047 C 0.01789 -0.0918 0.02049 -0.10521 0.02066 -0.11423 C 0.02084 -0.12324 0.01962 -0.12694 0.01754 -0.13527 C 0.01545 -0.14359 0.01111 -0.15677 0.00799 -0.16486 C 0.00486 -0.17295 0.00052 -0.17943 -0.00156 -0.18405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evseoboi.com.ua/uploads/posts/2011-09/1316796179_31_www.nevseoboi.com.u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  <p:pic>
        <p:nvPicPr>
          <p:cNvPr id="15362" name="Picture 2" descr="https://avatars.mds.yandex.net/get-pdb/245485/91f47d54-c20f-4d89-b382-c0ad1e9e5a28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950296"/>
            <a:ext cx="1800200" cy="1356509"/>
          </a:xfrm>
          <a:prstGeom prst="rect">
            <a:avLst/>
          </a:prstGeom>
          <a:noFill/>
        </p:spPr>
      </p:pic>
      <p:pic>
        <p:nvPicPr>
          <p:cNvPr id="15366" name="Picture 6" descr="https://png.pngtree.com/png_detail/18/09/10/pngtree-brown-bear-png-clipart_28013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1124744"/>
            <a:ext cx="1597768" cy="16829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0"/>
            <a:ext cx="746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Каких одинаковых  предметов на картинке всего два?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-0.02775 C 0.05209 -0.03006 0.05348 -0.03214 0.06094 -0.03631 C 0.06841 -0.04047 0.08473 -0.04718 0.09636 -0.05296 C 0.10782 -0.05851 0.1158 -0.06429 0.13039 -0.06938 C 0.14462 -0.07447 0.16702 -0.07701 0.18247 -0.08372 C 0.19809 -0.09042 0.21615 -0.10152 0.22361 -0.11031 C 0.23108 -0.1191 0.22848 -0.12696 0.22657 -0.13691 C 0.22448 -0.14708 0.21615 -0.1598 0.21077 -0.16998 C 0.20539 -0.18039 0.19809 -0.1901 0.19393 -0.19866 C 0.18976 -0.20744 0.18716 -0.20929 0.18542 -0.22132 C 0.18386 -0.23335 0.1717 -0.2567 0.18403 -0.27081 C 0.19636 -0.28492 0.24202 -0.29718 0.25886 -0.30573 C 0.27587 -0.31429 0.27604 -0.31776 0.28594 -0.32215 C 0.29566 -0.32655 0.31146 -0.32932 0.31841 -0.33256 C 0.32552 -0.33533 0.32795 -0.32955 0.32848 -0.34042 C 0.329 -0.35129 0.32448 -0.38089 0.32118 -0.39824 C 0.31771 -0.41582 0.31424 -0.43339 0.30834 -0.44542 C 0.30243 -0.45744 0.29202 -0.46438 0.28594 -0.47016 C 0.27986 -0.47618 0.2816 -0.47687 0.2717 -0.48034 C 0.26164 -0.48381 0.2408 -0.48913 0.22657 -0.49075 C 0.21216 -0.49237 0.19879 -0.48774 0.18542 -0.49075 C 0.17205 -0.49352 0.15903 -0.50509 0.14566 -0.50717 C 0.13229 -0.50902 0.1132 -0.5037 0.10469 -0.503 C 0.09636 -0.50185 0.1007 -0.50532 0.09479 -0.50115 C 0.08889 -0.49699 0.07431 -0.48196 0.06927 -0.47826 " pathEditMode="relative" rAng="0" ptsTypes="aaaaaaaaaaaaaaaaaaaaaaaaA">
                                      <p:cBhvr>
                                        <p:cTn id="6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ng.pngtree.com/element_origin_min_pic/16/10/19/1858074517c2f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avatars.mds.yandex.net/get-pdb/245485/91f47d54-c20f-4d89-b382-c0ad1e9e5a28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301208"/>
            <a:ext cx="1800200" cy="1356509"/>
          </a:xfrm>
          <a:prstGeom prst="rect">
            <a:avLst/>
          </a:prstGeom>
          <a:noFill/>
        </p:spPr>
      </p:pic>
      <p:pic>
        <p:nvPicPr>
          <p:cNvPr id="5" name="Picture 4" descr="https://i.pinimg.com/originals/20/18/0b/20180bd0ac82ddd0f35dcab8b16118f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36912"/>
            <a:ext cx="1728192" cy="28255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0"/>
            <a:ext cx="7536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Хлопни в ладоши столько раз, сколько деревьев у нас!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hkolazhizni.ru/img/content/i182/182056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avatars.mds.yandex.net/get-pdb/245485/91f47d54-c20f-4d89-b382-c0ad1e9e5a28/s1200?webp=fal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653136"/>
            <a:ext cx="1800200" cy="1356509"/>
          </a:xfrm>
          <a:prstGeom prst="rect">
            <a:avLst/>
          </a:prstGeom>
          <a:noFill/>
        </p:spPr>
      </p:pic>
      <p:pic>
        <p:nvPicPr>
          <p:cNvPr id="5" name="Picture 4" descr="https://i.pinimg.com/originals/00/fb/e0/00fbe0a85286f907c49793df7042b6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068960"/>
            <a:ext cx="1440160" cy="2075612"/>
          </a:xfrm>
          <a:prstGeom prst="rect">
            <a:avLst/>
          </a:prstGeom>
          <a:noFill/>
        </p:spPr>
      </p:pic>
      <p:pic>
        <p:nvPicPr>
          <p:cNvPr id="6" name="Picture 20" descr="https://avatars.mds.yandex.net/get-pdb/1025580/3eaaa51e-b311-4a75-908e-e00b27bdf758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0"/>
            <a:ext cx="1944216" cy="1461403"/>
          </a:xfrm>
          <a:prstGeom prst="rect">
            <a:avLst/>
          </a:prstGeom>
          <a:noFill/>
        </p:spPr>
      </p:pic>
      <p:pic>
        <p:nvPicPr>
          <p:cNvPr id="7" name="Picture 18" descr="http://gifok.net/images/2015/10/10/Beauty-Butterflies_0_3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1340768"/>
            <a:ext cx="1692820" cy="1507668"/>
          </a:xfrm>
          <a:prstGeom prst="rect">
            <a:avLst/>
          </a:prstGeom>
          <a:noFill/>
        </p:spPr>
      </p:pic>
      <p:pic>
        <p:nvPicPr>
          <p:cNvPr id="8" name="Picture 10" descr="http://a.rgbimg.com/cache1DUnwn/users/w/we/weirdvis/600/qvGTCWI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2996952"/>
            <a:ext cx="1619672" cy="1296144"/>
          </a:xfrm>
          <a:prstGeom prst="rect">
            <a:avLst/>
          </a:prstGeom>
          <a:noFill/>
        </p:spPr>
      </p:pic>
      <p:pic>
        <p:nvPicPr>
          <p:cNvPr id="9" name="Picture 22" descr="https://s5.postimg.cc/6p4g4pn2f/PNG_Kelebek_Resimleri-www.nisanboard_52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0" y="4077072"/>
            <a:ext cx="1834847" cy="1700808"/>
          </a:xfrm>
          <a:prstGeom prst="rect">
            <a:avLst/>
          </a:prstGeom>
          <a:noFill/>
        </p:spPr>
      </p:pic>
      <p:pic>
        <p:nvPicPr>
          <p:cNvPr id="10" name="Picture 24" descr="https://i.pinimg.com/originals/59/04/20/590420f650948b746f21ddc016141035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0" y="5417840"/>
            <a:ext cx="1840283" cy="1440160"/>
          </a:xfrm>
          <a:prstGeom prst="rect">
            <a:avLst/>
          </a:prstGeom>
          <a:noFill/>
        </p:spPr>
      </p:pic>
      <p:pic>
        <p:nvPicPr>
          <p:cNvPr id="11" name="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1800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1886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Потанцуй с  разноцветными бабочками</a:t>
            </a:r>
            <a:endParaRPr lang="ru-RU" sz="2800" b="1" dirty="0">
              <a:ln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1.6185E-6 L -0.77951 0.193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09827E-6 L -0.96267 0.27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4.62428E-7 L -0.48038 0.17826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9.24855E-7 L -0.46476 -0.41965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4971E-6 L -0.65365 -0.81803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53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ng.pngtree.com/back_origin_pic/04/11/62/d466b121dec5490f8ccc717313f4cf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avatars.mds.yandex.net/get-pdb/245485/91f47d54-c20f-4d89-b382-c0ad1e9e5a28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5501491"/>
            <a:ext cx="1800200" cy="1356509"/>
          </a:xfrm>
          <a:prstGeom prst="rect">
            <a:avLst/>
          </a:prstGeom>
          <a:noFill/>
        </p:spPr>
      </p:pic>
      <p:pic>
        <p:nvPicPr>
          <p:cNvPr id="18436" name="Picture 4" descr="http://www.strij-doors.ru/img/images/vorota_sad/vorota_sad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5" y="2420888"/>
            <a:ext cx="3816425" cy="2905125"/>
          </a:xfrm>
          <a:prstGeom prst="rect">
            <a:avLst/>
          </a:prstGeom>
          <a:noFill/>
        </p:spPr>
      </p:pic>
      <p:pic>
        <p:nvPicPr>
          <p:cNvPr id="18438" name="Picture 6" descr="https://png.pngtree.com/element_origin_min_pic/16/11/20/27bfe232bf714007a6eb90050b034ef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573016"/>
            <a:ext cx="952762" cy="1273746"/>
          </a:xfrm>
          <a:prstGeom prst="rect">
            <a:avLst/>
          </a:prstGeom>
          <a:noFill/>
        </p:spPr>
      </p:pic>
      <p:sp>
        <p:nvSpPr>
          <p:cNvPr id="7" name="Шестиугольник 6"/>
          <p:cNvSpPr/>
          <p:nvPr/>
        </p:nvSpPr>
        <p:spPr>
          <a:xfrm>
            <a:off x="5292080" y="4293096"/>
            <a:ext cx="504056" cy="4823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4788024" y="764704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3059832" y="836712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абличка 9"/>
          <p:cNvSpPr/>
          <p:nvPr/>
        </p:nvSpPr>
        <p:spPr>
          <a:xfrm>
            <a:off x="6372200" y="836712"/>
            <a:ext cx="914400" cy="914400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9087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95736" y="0"/>
            <a:ext cx="3226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Подбери ключ к замку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lh3.googleusercontent.com/O2EhgnVjHwb-u_XZMDqyt3OeQtR7rwq35QbE4QeKDIFuTxXxf0NPoORe-NFS-K2jqQ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lh3.googleusercontent.com/O2EhgnVjHwb-u_XZMDqyt3OeQtR7rwq35QbE4QeKDIFuTxXxf0NPoORe-NFS-K2jqQ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lh3.googleusercontent.com/O2EhgnVjHwb-u_XZMDqyt3OeQtR7rwq35QbE4QeKDIFuTxXxf0NPoORe-NFS-K2jqQ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avatars.mds.yandex.net/get-pdb/245485/91f47d54-c20f-4d89-b382-c0ad1e9e5a28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221088"/>
            <a:ext cx="1800200" cy="1356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120</Words>
  <Application>Microsoft Office PowerPoint</Application>
  <PresentationFormat>Экран (4:3)</PresentationFormat>
  <Paragraphs>23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2019-05-22T12:00:25Z</dcterms:modified>
</cp:coreProperties>
</file>