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75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1446-A403-4C3B-ACAD-26F02DA829EB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9BC-3831-487C-B499-D97B75EB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9BC-3831-487C-B499-D97B75EBEE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C45B-0629-4076-9234-467D280C9AF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29D6A-A3A3-41CC-931E-4C4CB19F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slide" Target="slide5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16.png"/><Relationship Id="rId10" Type="http://schemas.openxmlformats.org/officeDocument/2006/relationships/slide" Target="slide4.xml"/><Relationship Id="rId4" Type="http://schemas.openxmlformats.org/officeDocument/2006/relationships/image" Target="../media/image26.png"/><Relationship Id="rId9" Type="http://schemas.openxmlformats.org/officeDocument/2006/relationships/slide" Target="slide6.xml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7.xml"/><Relationship Id="rId3" Type="http://schemas.openxmlformats.org/officeDocument/2006/relationships/image" Target="../media/image38.jpeg"/><Relationship Id="rId7" Type="http://schemas.openxmlformats.org/officeDocument/2006/relationships/image" Target="../media/image19.png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7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440114">
            <a:off x="4692768" y="1502007"/>
            <a:ext cx="3242870" cy="2652324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Интерактивная игра</a:t>
            </a:r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«Что перепутал</a:t>
            </a:r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художник?»</a:t>
            </a:r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часть 1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«Времена года»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522196">
            <a:off x="4355050" y="4297773"/>
            <a:ext cx="3071834" cy="1143134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игры: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Загирова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Равильевна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МКДОУ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№9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Брусянский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Узловский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Тульская область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429000"/>
            <a:ext cx="7500990" cy="27146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   Перед вами занимательная развивающая игра для детей 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5 -7 лет 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«Что перепутал художник?» часть 1 «Времена года». </a:t>
            </a:r>
            <a:br>
              <a:rPr lang="ru-RU" sz="16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       Целью игры является закрепление понятий о четырех временах года и их признаках. </a:t>
            </a:r>
            <a:br>
              <a:rPr lang="ru-RU" sz="16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       Замечательная игра! Яркие и смешные картинки - такая путаница очень веселит детей и побуждает их рассказывать о том, как все должно быть на самом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деле. Таким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образом у ребенка развивается речь, память, умение сравнивать и делать выводы, фантазировать и отличать реальность от вымысла. А также можно попросить ребенка придумать свой фантастический рассказ по данным сюжетным картинкам. </a:t>
            </a:r>
            <a:br>
              <a:rPr lang="ru-RU" sz="16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       Ход игры. Внимательно рассмотрите картинку, назовите предполагаемое время года и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кликом мышки выберите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на ней все объекты или природные явления, которые не относятся к данному периоду. Если найден нужный объект, то услышите аплодисменты, в другом случае – молчание.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214290"/>
            <a:ext cx="2756265" cy="122586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Играть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егов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3643314"/>
            <a:ext cx="1240403" cy="1357322"/>
          </a:xfrm>
          <a:prstGeom prst="rect">
            <a:avLst/>
          </a:prstGeom>
        </p:spPr>
      </p:pic>
      <p:pic>
        <p:nvPicPr>
          <p:cNvPr id="7" name="Рисунок 6" descr="лыжни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429000"/>
            <a:ext cx="1143008" cy="1143008"/>
          </a:xfrm>
          <a:prstGeom prst="rect">
            <a:avLst/>
          </a:prstGeom>
        </p:spPr>
      </p:pic>
      <p:pic>
        <p:nvPicPr>
          <p:cNvPr id="11270" name="Picture 6" descr="http://pngimg.com/upload/tree_PNG348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357430"/>
            <a:ext cx="1706842" cy="1857388"/>
          </a:xfrm>
          <a:prstGeom prst="rect">
            <a:avLst/>
          </a:prstGeom>
          <a:noFill/>
        </p:spPr>
      </p:pic>
      <p:pic>
        <p:nvPicPr>
          <p:cNvPr id="11268" name="Picture 4" descr="http://photoshopia.ru/clipart/data/1284/medium/1442684457423_photoshopia_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643314"/>
            <a:ext cx="732120" cy="928694"/>
          </a:xfrm>
          <a:prstGeom prst="rect">
            <a:avLst/>
          </a:prstGeom>
          <a:noFill/>
        </p:spPr>
      </p:pic>
      <p:pic>
        <p:nvPicPr>
          <p:cNvPr id="11272" name="Picture 8" descr="http://s4.pic4you.ru/y2014/06-16/12216/445132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6215082"/>
            <a:ext cx="517350" cy="493472"/>
          </a:xfrm>
          <a:prstGeom prst="rect">
            <a:avLst/>
          </a:prstGeom>
          <a:noFill/>
        </p:spPr>
      </p:pic>
      <p:sp>
        <p:nvSpPr>
          <p:cNvPr id="11274" name="AutoShape 10" descr="https://img-fotki.yandex.ru/get/16167/200418627.34/0_1109d5_a7fe0886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елочные игрушки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5984" y="2214554"/>
            <a:ext cx="1511811" cy="1524003"/>
          </a:xfrm>
          <a:prstGeom prst="rect">
            <a:avLst/>
          </a:prstGeom>
        </p:spPr>
      </p:pic>
      <p:pic>
        <p:nvPicPr>
          <p:cNvPr id="11278" name="Picture 14" descr="http://img-fotki.yandex.ru/get/6606/130884706.1f/0_7bc91_21fffd23_L.png"/>
          <p:cNvPicPr>
            <a:picLocks noChangeAspect="1" noChangeArrowheads="1"/>
          </p:cNvPicPr>
          <p:nvPr/>
        </p:nvPicPr>
        <p:blipFill>
          <a:blip r:embed="rId11"/>
          <a:srcRect l="18691" t="8093" r="11219" b="10976"/>
          <a:stretch>
            <a:fillRect/>
          </a:stretch>
        </p:blipFill>
        <p:spPr bwMode="auto">
          <a:xfrm>
            <a:off x="7143768" y="4452945"/>
            <a:ext cx="1214446" cy="1619261"/>
          </a:xfrm>
          <a:prstGeom prst="rect">
            <a:avLst/>
          </a:prstGeom>
          <a:noFill/>
        </p:spPr>
      </p:pic>
      <p:pic>
        <p:nvPicPr>
          <p:cNvPr id="11282" name="Picture 18" descr="http://hostingkartinok.com/uploads/images/2011/08/69624fd07c80ced8750881ad0837e12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643116"/>
            <a:ext cx="1571636" cy="1214884"/>
          </a:xfrm>
          <a:prstGeom prst="rect">
            <a:avLst/>
          </a:prstGeom>
          <a:noFill/>
        </p:spPr>
      </p:pic>
      <p:pic>
        <p:nvPicPr>
          <p:cNvPr id="11284" name="Picture 20" descr="http://s0.pic4you.ru/allimage/y2012/04-07/12216/189710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6136357"/>
            <a:ext cx="785818" cy="72164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4117/47407354.a62/0_110e51_b422face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8" y="142852"/>
            <a:ext cx="3071834" cy="1288655"/>
          </a:xfrm>
          <a:prstGeom prst="rect">
            <a:avLst/>
          </a:prstGeom>
          <a:noFill/>
        </p:spPr>
      </p:pic>
      <p:pic>
        <p:nvPicPr>
          <p:cNvPr id="11290" name="Picture 26" descr="http://www.pngall.com/wp-content/uploads/2016/03/Swimming-PNG-Pic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6182" y="4857760"/>
            <a:ext cx="2786082" cy="1055228"/>
          </a:xfrm>
          <a:prstGeom prst="rect">
            <a:avLst/>
          </a:prstGeom>
          <a:noFill/>
        </p:spPr>
      </p:pic>
      <p:pic>
        <p:nvPicPr>
          <p:cNvPr id="5" name="Рисунок 4" descr="футболист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14414" y="4357694"/>
            <a:ext cx="2395272" cy="2357454"/>
          </a:xfrm>
          <a:prstGeom prst="rect">
            <a:avLst/>
          </a:prstGeom>
        </p:spPr>
      </p:pic>
      <p:pic>
        <p:nvPicPr>
          <p:cNvPr id="11292" name="Picture 28" descr="http://www.chitalnya.com/users/TETYANCH/picture/2199493129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71934" y="4286256"/>
            <a:ext cx="518360" cy="571504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rId18" action="ppaction://hlinksldjump"/>
          </p:cNvPr>
          <p:cNvSpPr/>
          <p:nvPr/>
        </p:nvSpPr>
        <p:spPr>
          <a:xfrm>
            <a:off x="8286776" y="6072206"/>
            <a:ext cx="714380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3628 -0.8398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4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349 -0.83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41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8 0.02616 C -0.13716 0.0213 -0.15243 0.01667 -0.17882 0.00788 C -0.20521 -0.00092 -0.24288 -0.02453 -0.28073 -0.02615 C -0.31858 -0.02777 -0.38507 -0.02407 -0.40625 -0.00254 C -0.42743 0.01899 -0.41927 0.07338 -0.40816 0.10325 C -0.39705 0.13311 -0.37223 0.16528 -0.33959 0.17663 C -0.30695 0.18797 -0.23941 0.18866 -0.21216 0.1713 C -0.1849 0.15394 -0.17761 0.10556 -0.17587 0.072 C -0.17413 0.03843 -0.18525 0.00834 -0.20139 -0.03009 C -0.21754 -0.06875 -0.25973 -0.13449 -0.27292 -0.1581 C -0.28611 -0.18171 -0.28351 -0.17662 -0.28073 -0.17129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12622 -0.65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3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309 -0.5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2.22222E-6 C 0.00261 -0.12176 0.01146 -0.24305 -0.02395 -0.39328 C -0.05937 -0.54375 -0.18263 -0.81065 -0.2184 -0.90208 C -0.25399 -0.99328 -0.246 -0.96736 -0.23802 -0.9419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4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44097 -0.96597 " pathEditMode="relative" ptsTypes="AA">
                                      <p:cBhvr>
                                        <p:cTn id="36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-0.0191 -0.01111 -0.03819 -0.02199 -0.05347 -0.03843 C -0.06875 -0.05509 -0.08298 -0.05625 -0.09149 -0.1 C -0.09983 -0.14375 -0.09965 -0.24352 -0.10364 -0.30185 C -0.10781 -0.36019 -0.10712 -0.39676 -0.1158 -0.45069 C -0.12448 -0.50463 -0.11667 -0.53889 -0.15555 -0.62477 C -0.19444 -0.71088 -0.31649 -0.91019 -0.34861 -0.96713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4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2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ngmart.com/files/1/Cherry-Tree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1087">
            <a:off x="-1560599" y="468906"/>
            <a:ext cx="4381531" cy="3286148"/>
          </a:xfrm>
          <a:prstGeom prst="rect">
            <a:avLst/>
          </a:prstGeom>
          <a:noFill/>
        </p:spPr>
      </p:pic>
      <p:pic>
        <p:nvPicPr>
          <p:cNvPr id="13" name="Рисунок 12" descr="снегов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2143116"/>
            <a:ext cx="1109833" cy="1214446"/>
          </a:xfrm>
          <a:prstGeom prst="rect">
            <a:avLst/>
          </a:prstGeom>
        </p:spPr>
      </p:pic>
      <p:pic>
        <p:nvPicPr>
          <p:cNvPr id="1046" name="Picture 22" descr="Картинки по запросу подснежники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750854"/>
            <a:ext cx="1500198" cy="1107146"/>
          </a:xfrm>
          <a:prstGeom prst="rect">
            <a:avLst/>
          </a:prstGeom>
          <a:noFill/>
        </p:spPr>
      </p:pic>
      <p:pic>
        <p:nvPicPr>
          <p:cNvPr id="1048" name="Picture 24" descr="Картинки по запросу грачи летят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72808">
            <a:off x="4852096" y="968681"/>
            <a:ext cx="1495562" cy="661196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 flipH="1">
            <a:off x="142844" y="6072206"/>
            <a:ext cx="71438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8286776" y="6072206"/>
            <a:ext cx="714380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s4.pic4you.ru/y2014/12-06/12216/476725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57901">
            <a:off x="2517477" y="1775205"/>
            <a:ext cx="1711333" cy="2428892"/>
          </a:xfrm>
          <a:prstGeom prst="rect">
            <a:avLst/>
          </a:prstGeom>
          <a:noFill/>
        </p:spPr>
      </p:pic>
      <p:sp>
        <p:nvSpPr>
          <p:cNvPr id="4100" name="AutoShape 4" descr="https://www.peredvizhnik.ru/upload/iblock/2e8/osnova_d_dekora_derevo_skvorechnik_14_5kh11kh15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peredvizhnik.ru/upload/iblock/2e8/osnova_d_dekora_derevo_skvorechnik_14_5kh11kh15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nachalo4ka.ru/wp-content/uploads/2014/08/skvorechni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500042"/>
            <a:ext cx="929587" cy="1500198"/>
          </a:xfrm>
          <a:prstGeom prst="rect">
            <a:avLst/>
          </a:prstGeom>
          <a:noFill/>
        </p:spPr>
      </p:pic>
      <p:pic>
        <p:nvPicPr>
          <p:cNvPr id="4108" name="Picture 12" descr="http://img0.liveinternet.ru/images/attach/c/4/122/738/122738190_2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072198" y="2643182"/>
            <a:ext cx="1785950" cy="1594599"/>
          </a:xfrm>
          <a:prstGeom prst="rect">
            <a:avLst/>
          </a:prstGeom>
          <a:noFill/>
        </p:spPr>
      </p:pic>
      <p:pic>
        <p:nvPicPr>
          <p:cNvPr id="17" name="Picture 20" descr="http://s0.pic4you.ru/allimage/y2012/04-07/12216/189710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8148" y="5000636"/>
            <a:ext cx="1166837" cy="1071546"/>
          </a:xfrm>
          <a:prstGeom prst="rect">
            <a:avLst/>
          </a:prstGeom>
          <a:noFill/>
        </p:spPr>
      </p:pic>
      <p:pic>
        <p:nvPicPr>
          <p:cNvPr id="23" name="Picture 8" descr="http://s4.pic4you.ru/y2014/06-16/12216/445132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6143644"/>
            <a:ext cx="517350" cy="493472"/>
          </a:xfrm>
          <a:prstGeom prst="rect">
            <a:avLst/>
          </a:prstGeom>
          <a:noFill/>
        </p:spPr>
      </p:pic>
      <p:pic>
        <p:nvPicPr>
          <p:cNvPr id="26" name="Picture 16" descr="http://img0.liveinternet.ru/images/attach/c/4/122/737/122737974_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808283" flipH="1">
            <a:off x="4222373" y="4865979"/>
            <a:ext cx="2130677" cy="1564525"/>
          </a:xfrm>
          <a:prstGeom prst="rect">
            <a:avLst/>
          </a:prstGeom>
          <a:noFill/>
        </p:spPr>
      </p:pic>
      <p:pic>
        <p:nvPicPr>
          <p:cNvPr id="27" name="Picture 16" descr="Картинки по запросу осеннее дерево 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16" y="1214422"/>
            <a:ext cx="1275678" cy="13573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-0.03635 C -0.03142 -0.14815 -0.05434 -0.25973 -0.0585 -0.38264 C -0.06267 -0.50556 -0.04045 -0.70463 -0.03316 -0.77362 C -0.02587 -0.8426 -0.02014 -0.81991 -0.01441 -0.7967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2.22222E-6 C 0.00261 -0.12176 0.01146 -0.24305 -0.02395 -0.39328 C -0.05937 -0.54375 -0.18263 -0.81065 -0.2184 -0.90208 C -0.25399 -0.99328 -0.246 -0.96736 -0.23802 -0.941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4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03664 -0.46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3.7037E-7 L 0.07518 -0.631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3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-0.01921 L 0.03142 -0.934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4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8959 C -0.03091 -0.08959 -0.05434 -0.08912 -0.07483 -0.09399 C -0.09532 -0.09885 -0.11528 -0.10209 -0.13039 -0.11829 C -0.14549 -0.13426 -0.16077 -0.1676 -0.16528 -0.19098 C -0.16962 -0.21436 -0.16511 -0.23704 -0.1566 -0.25926 C -0.14809 -0.28125 -0.13872 -0.30695 -0.11424 -0.32269 C -0.08976 -0.33866 -0.03646 -0.35417 -0.00973 -0.35463 C 0.01718 -0.35533 0.04062 -0.3426 0.04705 -0.32593 C 0.0533 -0.30973 0.05069 -0.27524 0.02847 -0.25649 C 0.00625 -0.23704 -0.05625 -0.21528 -0.08577 -0.21227 C -0.11528 -0.20926 -0.14063 -0.2176 -0.14896 -0.23797 C -0.15712 -0.25857 -0.15955 -0.30162 -0.13594 -0.33519 C -0.1125 -0.36899 -0.03976 -0.42593 -0.00729 -0.43982 C 0.025 -0.45324 0.05034 -0.43264 0.05798 -0.4169 C 0.0658 -0.40139 0.06076 -0.36783 0.03941 -0.34561 C 0.01823 -0.32362 -0.04132 -0.29167 -0.06945 -0.28519 C -0.09757 -0.27824 -0.11511 -0.28519 -0.12934 -0.30487 C -0.14375 -0.32477 -0.15313 -0.34283 -0.15539 -0.40463 C -0.15782 -0.46644 -0.14584 -0.63079 -0.14341 -0.67593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2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Картинки по запросу осеннее дерево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053" y="2357430"/>
            <a:ext cx="1879947" cy="2000264"/>
          </a:xfrm>
          <a:prstGeom prst="rect">
            <a:avLst/>
          </a:prstGeom>
          <a:noFill/>
        </p:spPr>
      </p:pic>
      <p:pic>
        <p:nvPicPr>
          <p:cNvPr id="3" name="Picture 14" descr="http://img-fotki.yandex.ru/get/6606/130884706.1f/0_7bc91_21fffd23_L.png"/>
          <p:cNvPicPr>
            <a:picLocks noChangeAspect="1" noChangeArrowheads="1"/>
          </p:cNvPicPr>
          <p:nvPr/>
        </p:nvPicPr>
        <p:blipFill>
          <a:blip r:embed="rId5" cstate="print"/>
          <a:srcRect l="18691" t="8093" r="11219" b="10976"/>
          <a:stretch>
            <a:fillRect/>
          </a:stretch>
        </p:blipFill>
        <p:spPr bwMode="auto">
          <a:xfrm rot="434102" flipH="1">
            <a:off x="2193981" y="4375290"/>
            <a:ext cx="1438743" cy="1648058"/>
          </a:xfrm>
          <a:prstGeom prst="rect">
            <a:avLst/>
          </a:prstGeom>
          <a:noFill/>
        </p:spPr>
      </p:pic>
      <p:pic>
        <p:nvPicPr>
          <p:cNvPr id="17410" name="Picture 2" descr="Картинки по запросу снег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785926"/>
            <a:ext cx="1428760" cy="1953861"/>
          </a:xfrm>
          <a:prstGeom prst="rect">
            <a:avLst/>
          </a:prstGeom>
          <a:noFill/>
        </p:spPr>
      </p:pic>
      <p:pic>
        <p:nvPicPr>
          <p:cNvPr id="17416" name="Picture 8" descr="Картинки по запросу снег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2607" flipH="1">
            <a:off x="1656948" y="5719026"/>
            <a:ext cx="1854690" cy="415002"/>
          </a:xfrm>
          <a:prstGeom prst="rect">
            <a:avLst/>
          </a:prstGeom>
          <a:noFill/>
        </p:spPr>
      </p:pic>
      <p:pic>
        <p:nvPicPr>
          <p:cNvPr id="10" name="Рисунок 9" descr="снегови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7" y="3071810"/>
            <a:ext cx="913981" cy="1000132"/>
          </a:xfrm>
          <a:prstGeom prst="rect">
            <a:avLst/>
          </a:prstGeom>
        </p:spPr>
      </p:pic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8286776" y="6072206"/>
            <a:ext cx="714380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10" action="ppaction://hlinksldjump"/>
          </p:cNvPr>
          <p:cNvSpPr/>
          <p:nvPr/>
        </p:nvSpPr>
        <p:spPr>
          <a:xfrm flipH="1">
            <a:off x="142844" y="6072206"/>
            <a:ext cx="723904" cy="6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122738150_1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7984" y="4714884"/>
            <a:ext cx="2286016" cy="1403006"/>
          </a:xfrm>
          <a:prstGeom prst="rect">
            <a:avLst/>
          </a:prstGeom>
        </p:spPr>
      </p:pic>
      <p:pic>
        <p:nvPicPr>
          <p:cNvPr id="19" name="Рисунок 18" descr="1789fceed19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9124" y="3714752"/>
            <a:ext cx="2143140" cy="2143140"/>
          </a:xfrm>
          <a:prstGeom prst="rect">
            <a:avLst/>
          </a:prstGeom>
        </p:spPr>
      </p:pic>
      <p:pic>
        <p:nvPicPr>
          <p:cNvPr id="22" name="Рисунок 21" descr="Cute_Grass_and_Flowers_PNG_Clipar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16262" y="5429264"/>
            <a:ext cx="2698912" cy="1428736"/>
          </a:xfrm>
          <a:prstGeom prst="rect">
            <a:avLst/>
          </a:prstGeom>
        </p:spPr>
      </p:pic>
      <p:pic>
        <p:nvPicPr>
          <p:cNvPr id="3078" name="Picture 6" descr="http://cliparts.co/cliparts/8ix/K9R/8ixK9Reb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71736" y="3071810"/>
            <a:ext cx="277898" cy="316393"/>
          </a:xfrm>
          <a:prstGeom prst="rect">
            <a:avLst/>
          </a:prstGeom>
          <a:noFill/>
        </p:spPr>
      </p:pic>
      <p:pic>
        <p:nvPicPr>
          <p:cNvPr id="25" name="Picture 6" descr="http://cliparts.co/cliparts/8ix/K9R/8ixK9Reb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46" y="3500438"/>
            <a:ext cx="277898" cy="316393"/>
          </a:xfrm>
          <a:prstGeom prst="rect">
            <a:avLst/>
          </a:prstGeom>
          <a:noFill/>
        </p:spPr>
      </p:pic>
      <p:pic>
        <p:nvPicPr>
          <p:cNvPr id="26" name="Picture 6" descr="http://cliparts.co/cliparts/8ix/K9R/8ixK9Reb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00166" y="2357430"/>
            <a:ext cx="277898" cy="316393"/>
          </a:xfrm>
          <a:prstGeom prst="rect">
            <a:avLst/>
          </a:prstGeom>
          <a:noFill/>
        </p:spPr>
      </p:pic>
      <p:pic>
        <p:nvPicPr>
          <p:cNvPr id="27" name="Picture 6" descr="http://cliparts.co/cliparts/8ix/K9R/8ixK9Reb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0100" y="3500438"/>
            <a:ext cx="277898" cy="316393"/>
          </a:xfrm>
          <a:prstGeom prst="rect">
            <a:avLst/>
          </a:prstGeom>
          <a:noFill/>
        </p:spPr>
      </p:pic>
      <p:pic>
        <p:nvPicPr>
          <p:cNvPr id="28" name="Picture 6" descr="http://cliparts.co/cliparts/8ix/K9R/8ixK9Reb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71604" y="3071810"/>
            <a:ext cx="277898" cy="316393"/>
          </a:xfrm>
          <a:prstGeom prst="rect">
            <a:avLst/>
          </a:prstGeom>
          <a:noFill/>
        </p:spPr>
      </p:pic>
      <p:pic>
        <p:nvPicPr>
          <p:cNvPr id="29" name="Picture 6" descr="http://cliparts.co/cliparts/8ix/K9R/8ixK9Reb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571744"/>
            <a:ext cx="277898" cy="316393"/>
          </a:xfrm>
          <a:prstGeom prst="rect">
            <a:avLst/>
          </a:prstGeom>
          <a:noFill/>
        </p:spPr>
      </p:pic>
      <p:pic>
        <p:nvPicPr>
          <p:cNvPr id="30" name="Picture 6" descr="http://cliparts.co/cliparts/8ix/K9R/8ixK9Reb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48" y="2643182"/>
            <a:ext cx="277898" cy="316393"/>
          </a:xfrm>
          <a:prstGeom prst="rect">
            <a:avLst/>
          </a:prstGeom>
          <a:noFill/>
        </p:spPr>
      </p:pic>
      <p:pic>
        <p:nvPicPr>
          <p:cNvPr id="31" name="Picture 28" descr="http://www.chitalnya.com/users/TETYANCH/picture/2199493129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20" y="4643446"/>
            <a:ext cx="583155" cy="642942"/>
          </a:xfrm>
          <a:prstGeom prst="rect">
            <a:avLst/>
          </a:prstGeom>
          <a:noFill/>
        </p:spPr>
      </p:pic>
      <p:sp>
        <p:nvSpPr>
          <p:cNvPr id="3082" name="AutoShape 10" descr="Картинки по запросу девочка с зонтиком под дождем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Картинки по запросу девочка с зонтиком под дождем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Картинки по запросу девочка с зонтиком под дождем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Рисунок 35" descr="зонт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28992" y="2558282"/>
            <a:ext cx="1214446" cy="1328878"/>
          </a:xfrm>
          <a:prstGeom prst="rect">
            <a:avLst/>
          </a:prstGeom>
        </p:spPr>
      </p:pic>
      <p:pic>
        <p:nvPicPr>
          <p:cNvPr id="3088" name="Picture 16" descr="Картинки по запросу перелетные птицы 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0914944" flipH="1">
            <a:off x="5929322" y="1142984"/>
            <a:ext cx="2739810" cy="10715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5035 -0.7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15938 -0.733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3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08698 -0.93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4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08351 -0.973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4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2963E-6 L 0.03941 -0.57755 " pathEditMode="relative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07407E-6 L 0.20469 -0.84005 " pathEditMode="relative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2466 -0.427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2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01233 -0.818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4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00992" y="4929198"/>
            <a:ext cx="1143008" cy="1143008"/>
          </a:xfrm>
          <a:prstGeom prst="rect">
            <a:avLst/>
          </a:prstGeom>
        </p:spPr>
      </p:pic>
      <p:sp>
        <p:nvSpPr>
          <p:cNvPr id="18434" name="AutoShape 2" descr="Картинки по запросу футболист клипар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Картинки по запросу футболист клипар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10" descr="Картинки по запросу девочка с зонтом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643446"/>
            <a:ext cx="1071570" cy="1736682"/>
          </a:xfrm>
          <a:prstGeom prst="rect">
            <a:avLst/>
          </a:prstGeom>
          <a:noFill/>
        </p:spPr>
      </p:pic>
      <p:pic>
        <p:nvPicPr>
          <p:cNvPr id="18438" name="Picture 6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3116"/>
            <a:ext cx="1285884" cy="1285885"/>
          </a:xfrm>
          <a:prstGeom prst="rect">
            <a:avLst/>
          </a:prstGeom>
          <a:noFill/>
        </p:spPr>
      </p:pic>
      <p:pic>
        <p:nvPicPr>
          <p:cNvPr id="9" name="Рисунок 8" descr="снегови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5072074"/>
            <a:ext cx="979244" cy="1071546"/>
          </a:xfrm>
          <a:prstGeom prst="rect">
            <a:avLst/>
          </a:prstGeom>
        </p:spPr>
      </p:pic>
      <p:pic>
        <p:nvPicPr>
          <p:cNvPr id="10" name="Picture 14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143504" y="4214818"/>
            <a:ext cx="1651147" cy="2000264"/>
          </a:xfrm>
          <a:prstGeom prst="rect">
            <a:avLst/>
          </a:prstGeom>
          <a:noFill/>
        </p:spPr>
      </p:pic>
      <p:pic>
        <p:nvPicPr>
          <p:cNvPr id="5" name="Рисунок 4" descr="футболист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4" y="5286388"/>
            <a:ext cx="1323975" cy="1428750"/>
          </a:xfrm>
          <a:prstGeom prst="rect">
            <a:avLst/>
          </a:prstGeom>
        </p:spPr>
      </p:pic>
      <p:pic>
        <p:nvPicPr>
          <p:cNvPr id="11" name="Picture 26" descr="http://www.pngall.com/wp-content/uploads/2016/03/Swimming-PNG-Pi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5857892"/>
            <a:ext cx="2286016" cy="865828"/>
          </a:xfrm>
          <a:prstGeom prst="rect">
            <a:avLst/>
          </a:prstGeom>
          <a:noFill/>
        </p:spPr>
      </p:pic>
      <p:pic>
        <p:nvPicPr>
          <p:cNvPr id="18442" name="Picture 10" descr="Картинки по запросу перелетные птицы 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4810" y="0"/>
            <a:ext cx="4286250" cy="1676400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rId12" action="ppaction://hlinksldjump"/>
          </p:cNvPr>
          <p:cNvSpPr/>
          <p:nvPr/>
        </p:nvSpPr>
        <p:spPr>
          <a:xfrm flipH="1">
            <a:off x="142844" y="6072206"/>
            <a:ext cx="723904" cy="6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rId13" action="ppaction://hlinksldjump"/>
          </p:cNvPr>
          <p:cNvSpPr/>
          <p:nvPr/>
        </p:nvSpPr>
        <p:spPr>
          <a:xfrm>
            <a:off x="8286776" y="6072206"/>
            <a:ext cx="714380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-0.03635 C -0.03142 -0.14815 -0.05434 -0.25973 -0.0585 -0.38264 C -0.06267 -0.50556 -0.04045 -0.70463 -0.03316 -0.77362 C -0.02587 -0.8426 -0.02014 -0.81991 -0.01441 -0.7967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C -0.00139 -0.00949 -0.00417 -0.01088 -0.00886 -0.01828 C -0.02205 -0.03889 -0.0099 -0.02268 -0.02066 -0.03657 C -0.02674 -0.04444 -0.03004 -0.05555 -0.03525 -0.06412 C -0.04549 -0.08078 -0.05486 -0.09791 -0.06476 -0.11504 C -0.06632 -0.12199 -0.06459 -0.11643 -0.06771 -0.12176 C -0.06945 -0.12477 -0.07257 -0.13078 -0.07257 -0.13078 C -0.07379 -0.1368 -0.0757 -0.14282 -0.07848 -0.14768 C -0.08021 -0.15833 -0.08264 -0.17176 -0.08733 -0.18055 C -0.08907 -0.19375 -0.08664 -0.18032 -0.09115 -0.19352 C -0.09479 -0.20416 -0.09653 -0.21666 -0.1 -0.22754 C -0.10278 -0.23634 -0.10695 -0.24421 -0.11077 -0.25231 C -0.11198 -0.26018 -0.11441 -0.26759 -0.11858 -0.27338 C -0.12066 -0.28171 -0.12275 -0.29074 -0.12639 -0.29814 C -0.12813 -0.30671 -0.1316 -0.31875 -0.13438 -0.32685 C -0.13594 -0.33125 -0.13924 -0.34004 -0.13924 -0.34004 C -0.14115 -0.35625 -0.14462 -0.37569 -0.15104 -0.38958 C -0.15209 -0.40532 -0.15348 -0.42152 -0.15695 -0.43657 C -0.15764 -0.45972 -0.15625 -0.46944 -0.16563 -0.48634 C -0.16823 -0.49629 -0.16441 -0.48449 -0.16962 -0.49282 C -0.17032 -0.49398 -0.16997 -0.4956 -0.17066 -0.49676 C -0.17691 -0.50764 -0.19289 -0.5287 -0.20295 -0.53217 C -0.20868 -0.53981 -0.21164 -0.54189 -0.21858 -0.54652 C -0.22448 -0.56088 -0.21684 -0.54514 -0.22361 -0.55301 C -0.22691 -0.55694 -0.22761 -0.56018 -0.23143 -0.56342 C -0.23386 -0.56852 -0.23698 -0.57384 -0.24028 -0.57777 C -0.24184 -0.58703 -0.24757 -0.59213 -0.25104 -0.6 C -0.25174 -0.60162 -0.25209 -0.6037 -0.25295 -0.60532 C -0.25469 -0.60833 -0.25886 -0.61319 -0.25886 -0.61319 C -0.26042 -0.62037 -0.2658 -0.62986 -0.27066 -0.63402 C -0.27361 -0.64375 -0.27882 -0.64629 -0.28629 -0.64838 C -0.28837 -0.65139 -0.28733 -0.65115 -0.28924 -0.65115 L -0.32361 -0.6537 " pathEditMode="relative" ptsTypes="fffffffffffffffffffffffffffffff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349 -0.83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4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2257 -0.827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4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21997 -0.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4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realistic.photos/items/10/00/81/37/31/thumbn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realistic.photos/items/10/00/81/37/31/thumbn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7166"/>
            <a:ext cx="84296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МОЛОДЕЦ!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5" descr="Kijjo8kiq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214554"/>
            <a:ext cx="2500320" cy="250032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рождения до школы. Примерная общеобразовательная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дошкольного образования / Под ред. Н.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 С. Комаровой, М. А. Васильевой.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ФГОС дошкольного образования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«Картинки»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39</Words>
  <Application>Microsoft Office PowerPoint</Application>
  <PresentationFormat>Экран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Интерактивная игра «Что перепутал художник?» часть 1 «Времена года»</vt:lpstr>
      <vt:lpstr>                         Перед вами занимательная развивающая игра для детей 5 -7 лет  «Что перепутал художник?» часть 1 «Времена года».               Целью игры является закрепление понятий о четырех временах года и их признаках.               Замечательная игра! Яркие и смешные картинки - такая путаница очень веселит детей и побуждает их рассказывать о том, как все должно быть на самом деле. Таким образом у ребенка развивается речь, память, умение сравнивать и делать выводы, фантазировать и отличать реальность от вымысла. А также можно попросить ребенка придумать свой фантастический рассказ по данным сюжетным картинкам.               Ход игры. Внимательно рассмотрите картинку, назовите предполагаемое время года и кликом мышки выберите на ней все объекты или природные явления, которые не относятся к данному периоду. Если найден нужный объект, то услышите аплодисменты, в другом случае – молчание.    </vt:lpstr>
      <vt:lpstr>Слайд 3</vt:lpstr>
      <vt:lpstr>Слайд 4</vt:lpstr>
      <vt:lpstr>Слайд 5</vt:lpstr>
      <vt:lpstr>Слайд 6</vt:lpstr>
      <vt:lpstr>Слайд 7</vt:lpstr>
      <vt:lpstr>Используемые 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85</cp:revision>
  <dcterms:created xsi:type="dcterms:W3CDTF">2016-12-02T18:42:37Z</dcterms:created>
  <dcterms:modified xsi:type="dcterms:W3CDTF">2016-12-07T20:59:56Z</dcterms:modified>
</cp:coreProperties>
</file>