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id" ContentType="audio/unknown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90" r:id="rId2"/>
    <p:sldId id="269" r:id="rId3"/>
    <p:sldId id="259" r:id="rId4"/>
    <p:sldId id="258" r:id="rId5"/>
    <p:sldId id="272" r:id="rId6"/>
    <p:sldId id="273" r:id="rId7"/>
    <p:sldId id="274" r:id="rId8"/>
    <p:sldId id="275" r:id="rId9"/>
    <p:sldId id="276" r:id="rId10"/>
    <p:sldId id="277" r:id="rId11"/>
    <p:sldId id="263" r:id="rId12"/>
    <p:sldId id="278" r:id="rId13"/>
    <p:sldId id="279" r:id="rId14"/>
    <p:sldId id="280" r:id="rId15"/>
    <p:sldId id="281" r:id="rId16"/>
    <p:sldId id="282" r:id="rId17"/>
    <p:sldId id="283" r:id="rId18"/>
    <p:sldId id="266" r:id="rId19"/>
    <p:sldId id="267" r:id="rId20"/>
    <p:sldId id="284" r:id="rId21"/>
    <p:sldId id="285" r:id="rId22"/>
    <p:sldId id="286" r:id="rId23"/>
    <p:sldId id="287" r:id="rId24"/>
    <p:sldId id="288" r:id="rId25"/>
    <p:sldId id="289" r:id="rId26"/>
  </p:sldIdLst>
  <p:sldSz cx="9144000" cy="6858000" type="screen4x3"/>
  <p:notesSz cx="6858000" cy="9144000"/>
  <p:custDataLst>
    <p:tags r:id="rId28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003399"/>
    <a:srgbClr val="422C16"/>
    <a:srgbClr val="0C788E"/>
    <a:srgbClr val="006666"/>
    <a:srgbClr val="3366CC"/>
    <a:srgbClr val="6600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0" autoAdjust="0"/>
    <p:restoredTop sz="94652" autoAdjust="0"/>
  </p:normalViewPr>
  <p:slideViewPr>
    <p:cSldViewPr>
      <p:cViewPr>
        <p:scale>
          <a:sx n="90" d="100"/>
          <a:sy n="90" d="100"/>
        </p:scale>
        <p:origin x="-72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7F352-7E10-4A5B-8F0D-21FA9D054128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C782E-4005-425A-B94F-0393F7FCB7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D7DDD2-CD40-464E-BCB3-223DDAD687FC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A4B3-F2FE-46B5-8EDC-CC55D147B95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6DA0-3AE5-4C8A-B167-7F67B5E46D0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0B3C41-8252-4CE6-AE5D-13B6326D960A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E95704-1695-47AA-B80E-9AD234717AC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434D9B-80DB-4168-98AD-CF532CE9DD4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EBC5D-3868-449B-A89D-35D5F006D205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8A53E-7788-4B9E-A619-779A1A7F0982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204EAE-C510-4E95-9824-ED2845C2686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7BBF5D-FBBB-4877-AB97-E56DA4929B7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DF94DD-FB7A-4E34-9B72-0CF1C8253FA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8.png"/><Relationship Id="rId5" Type="http://schemas.microsoft.com/office/2007/relationships/media" Target="../media/media5.wav"/><Relationship Id="rId10" Type="http://schemas.openxmlformats.org/officeDocument/2006/relationships/image" Target="../media/image30.png"/><Relationship Id="rId4" Type="http://schemas.openxmlformats.org/officeDocument/2006/relationships/audio" Target="../media/media4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audio" Target="../media/media6.wav"/><Relationship Id="rId16" Type="http://schemas.openxmlformats.org/officeDocument/2006/relationships/image" Target="../media/image17.png"/><Relationship Id="rId1" Type="http://schemas.microsoft.com/office/2007/relationships/media" Target="../media/media6.wav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0.png"/><Relationship Id="rId10" Type="http://schemas.openxmlformats.org/officeDocument/2006/relationships/image" Target="../media/image36.jpeg"/><Relationship Id="rId4" Type="http://schemas.openxmlformats.org/officeDocument/2006/relationships/image" Target="../media/image5.jpeg"/><Relationship Id="rId9" Type="http://schemas.openxmlformats.org/officeDocument/2006/relationships/image" Target="../media/image35.jpe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gif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44.gif"/><Relationship Id="rId17" Type="http://schemas.openxmlformats.org/officeDocument/2006/relationships/image" Target="../media/image40.png"/><Relationship Id="rId2" Type="http://schemas.openxmlformats.org/officeDocument/2006/relationships/audio" Target="../media/media7.mid"/><Relationship Id="rId16" Type="http://schemas.openxmlformats.org/officeDocument/2006/relationships/image" Target="../media/image47.png"/><Relationship Id="rId1" Type="http://schemas.microsoft.com/office/2007/relationships/media" Target="../media/media7.mid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3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slide" Target="slide13.xml"/><Relationship Id="rId4" Type="http://schemas.openxmlformats.org/officeDocument/2006/relationships/audio" Target="../media/media2.wav"/><Relationship Id="rId9" Type="http://schemas.openxmlformats.org/officeDocument/2006/relationships/image" Target="../media/image42.gif"/><Relationship Id="rId1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id"/><Relationship Id="rId13" Type="http://schemas.openxmlformats.org/officeDocument/2006/relationships/image" Target="../media/image42.gif"/><Relationship Id="rId18" Type="http://schemas.openxmlformats.org/officeDocument/2006/relationships/image" Target="../media/image46.gif"/><Relationship Id="rId3" Type="http://schemas.microsoft.com/office/2007/relationships/media" Target="../media/media9.wav"/><Relationship Id="rId21" Type="http://schemas.openxmlformats.org/officeDocument/2006/relationships/image" Target="../media/image40.png"/><Relationship Id="rId7" Type="http://schemas.microsoft.com/office/2007/relationships/media" Target="../media/media7.mid"/><Relationship Id="rId12" Type="http://schemas.openxmlformats.org/officeDocument/2006/relationships/image" Target="../media/image41.jpeg"/><Relationship Id="rId17" Type="http://schemas.openxmlformats.org/officeDocument/2006/relationships/image" Target="../media/image45.gif"/><Relationship Id="rId2" Type="http://schemas.openxmlformats.org/officeDocument/2006/relationships/audio" Target="../media/media8.wav"/><Relationship Id="rId16" Type="http://schemas.openxmlformats.org/officeDocument/2006/relationships/slide" Target="slide14.xml"/><Relationship Id="rId20" Type="http://schemas.openxmlformats.org/officeDocument/2006/relationships/image" Target="../media/image48.png"/><Relationship Id="rId1" Type="http://schemas.microsoft.com/office/2007/relationships/media" Target="../media/media8.wav"/><Relationship Id="rId6" Type="http://schemas.openxmlformats.org/officeDocument/2006/relationships/audio" Target="../media/media10.mid"/><Relationship Id="rId11" Type="http://schemas.openxmlformats.org/officeDocument/2006/relationships/audio" Target="../media/audio2.wav"/><Relationship Id="rId5" Type="http://schemas.microsoft.com/office/2007/relationships/media" Target="../media/media10.mid"/><Relationship Id="rId15" Type="http://schemas.openxmlformats.org/officeDocument/2006/relationships/image" Target="../media/image44.gif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7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gif"/><Relationship Id="rId12" Type="http://schemas.openxmlformats.org/officeDocument/2006/relationships/image" Target="../media/image46.gif"/><Relationship Id="rId2" Type="http://schemas.openxmlformats.org/officeDocument/2006/relationships/audio" Target="../media/media7.mid"/><Relationship Id="rId1" Type="http://schemas.microsoft.com/office/2007/relationships/media" Target="../media/media7.mid"/><Relationship Id="rId6" Type="http://schemas.openxmlformats.org/officeDocument/2006/relationships/image" Target="../media/image41.jpeg"/><Relationship Id="rId11" Type="http://schemas.openxmlformats.org/officeDocument/2006/relationships/image" Target="../media/image45.gif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44.gif"/><Relationship Id="rId4" Type="http://schemas.openxmlformats.org/officeDocument/2006/relationships/notesSlide" Target="../notesSlides/notesSlide3.xml"/><Relationship Id="rId9" Type="http://schemas.openxmlformats.org/officeDocument/2006/relationships/slide" Target="slide15.xml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46.gif"/><Relationship Id="rId2" Type="http://schemas.openxmlformats.org/officeDocument/2006/relationships/audio" Target="../media/media7.mid"/><Relationship Id="rId1" Type="http://schemas.microsoft.com/office/2007/relationships/media" Target="../media/media7.mid"/><Relationship Id="rId6" Type="http://schemas.openxmlformats.org/officeDocument/2006/relationships/image" Target="../media/image41.jpeg"/><Relationship Id="rId11" Type="http://schemas.openxmlformats.org/officeDocument/2006/relationships/image" Target="../media/image45.gif"/><Relationship Id="rId5" Type="http://schemas.openxmlformats.org/officeDocument/2006/relationships/slide" Target="slide16.xml"/><Relationship Id="rId15" Type="http://schemas.openxmlformats.org/officeDocument/2006/relationships/image" Target="../media/image40.png"/><Relationship Id="rId10" Type="http://schemas.openxmlformats.org/officeDocument/2006/relationships/image" Target="../media/image44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gif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gif"/><Relationship Id="rId12" Type="http://schemas.openxmlformats.org/officeDocument/2006/relationships/image" Target="../media/image17.png"/><Relationship Id="rId2" Type="http://schemas.openxmlformats.org/officeDocument/2006/relationships/audio" Target="../media/media7.mid"/><Relationship Id="rId1" Type="http://schemas.microsoft.com/office/2007/relationships/media" Target="../media/media7.mid"/><Relationship Id="rId6" Type="http://schemas.openxmlformats.org/officeDocument/2006/relationships/slide" Target="slide17.xml"/><Relationship Id="rId11" Type="http://schemas.openxmlformats.org/officeDocument/2006/relationships/image" Target="../media/image46.gif"/><Relationship Id="rId5" Type="http://schemas.openxmlformats.org/officeDocument/2006/relationships/image" Target="../media/image41.jpeg"/><Relationship Id="rId10" Type="http://schemas.openxmlformats.org/officeDocument/2006/relationships/image" Target="../media/image45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4.gif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av"/><Relationship Id="rId7" Type="http://schemas.openxmlformats.org/officeDocument/2006/relationships/image" Target="../media/image50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5.wav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5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12" Type="http://schemas.openxmlformats.org/officeDocument/2006/relationships/image" Target="../media/image57.jpeg"/><Relationship Id="rId2" Type="http://schemas.openxmlformats.org/officeDocument/2006/relationships/audio" Target="../media/media12.wav"/><Relationship Id="rId16" Type="http://schemas.openxmlformats.org/officeDocument/2006/relationships/image" Target="../media/image60.png"/><Relationship Id="rId1" Type="http://schemas.microsoft.com/office/2007/relationships/media" Target="../media/media12.wav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.jpeg"/><Relationship Id="rId15" Type="http://schemas.openxmlformats.org/officeDocument/2006/relationships/image" Target="../media/image40.png"/><Relationship Id="rId10" Type="http://schemas.openxmlformats.org/officeDocument/2006/relationships/image" Target="../media/image55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gif"/><Relationship Id="rId12" Type="http://schemas.openxmlformats.org/officeDocument/2006/relationships/image" Target="../media/image65.gif"/><Relationship Id="rId2" Type="http://schemas.openxmlformats.org/officeDocument/2006/relationships/audio" Target="../media/media13.wav"/><Relationship Id="rId16" Type="http://schemas.openxmlformats.org/officeDocument/2006/relationships/image" Target="../media/image17.png"/><Relationship Id="rId1" Type="http://schemas.microsoft.com/office/2007/relationships/media" Target="../media/media13.wav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5" Type="http://schemas.openxmlformats.org/officeDocument/2006/relationships/image" Target="../media/image5.jpeg"/><Relationship Id="rId15" Type="http://schemas.openxmlformats.org/officeDocument/2006/relationships/image" Target="../media/image40.png"/><Relationship Id="rId10" Type="http://schemas.openxmlformats.org/officeDocument/2006/relationships/image" Target="../media/image64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3.gif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gif"/><Relationship Id="rId12" Type="http://schemas.openxmlformats.org/officeDocument/2006/relationships/image" Target="../media/image61.gif"/><Relationship Id="rId2" Type="http://schemas.openxmlformats.org/officeDocument/2006/relationships/audio" Target="../media/media7.mid"/><Relationship Id="rId1" Type="http://schemas.microsoft.com/office/2007/relationships/media" Target="../media/media7.mid"/><Relationship Id="rId6" Type="http://schemas.openxmlformats.org/officeDocument/2006/relationships/audio" Target="../media/audio3.wav"/><Relationship Id="rId11" Type="http://schemas.openxmlformats.org/officeDocument/2006/relationships/image" Target="../media/image66.gif"/><Relationship Id="rId5" Type="http://schemas.openxmlformats.org/officeDocument/2006/relationships/image" Target="../media/image62.gif"/><Relationship Id="rId15" Type="http://schemas.openxmlformats.org/officeDocument/2006/relationships/image" Target="../media/image40.png"/><Relationship Id="rId10" Type="http://schemas.openxmlformats.org/officeDocument/2006/relationships/slide" Target="slide21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5.gif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gif"/><Relationship Id="rId12" Type="http://schemas.openxmlformats.org/officeDocument/2006/relationships/image" Target="../media/image66.gif"/><Relationship Id="rId2" Type="http://schemas.openxmlformats.org/officeDocument/2006/relationships/audio" Target="../media/media7.mid"/><Relationship Id="rId1" Type="http://schemas.microsoft.com/office/2007/relationships/media" Target="../media/media7.mid"/><Relationship Id="rId6" Type="http://schemas.openxmlformats.org/officeDocument/2006/relationships/image" Target="../media/image61.gif"/><Relationship Id="rId11" Type="http://schemas.openxmlformats.org/officeDocument/2006/relationships/image" Target="../media/image65.gif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64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3.gif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gif"/><Relationship Id="rId12" Type="http://schemas.openxmlformats.org/officeDocument/2006/relationships/image" Target="../media/image66.gif"/><Relationship Id="rId2" Type="http://schemas.openxmlformats.org/officeDocument/2006/relationships/audio" Target="../media/media7.mid"/><Relationship Id="rId1" Type="http://schemas.microsoft.com/office/2007/relationships/media" Target="../media/media7.mid"/><Relationship Id="rId6" Type="http://schemas.openxmlformats.org/officeDocument/2006/relationships/image" Target="../media/image61.gif"/><Relationship Id="rId11" Type="http://schemas.openxmlformats.org/officeDocument/2006/relationships/image" Target="../media/image65.gif"/><Relationship Id="rId5" Type="http://schemas.openxmlformats.org/officeDocument/2006/relationships/slide" Target="slide23.xml"/><Relationship Id="rId15" Type="http://schemas.openxmlformats.org/officeDocument/2006/relationships/image" Target="../media/image40.png"/><Relationship Id="rId10" Type="http://schemas.openxmlformats.org/officeDocument/2006/relationships/image" Target="../media/image64.gif"/><Relationship Id="rId4" Type="http://schemas.openxmlformats.org/officeDocument/2006/relationships/notesSlide" Target="../notesSlides/notesSlide11.xml"/><Relationship Id="rId9" Type="http://schemas.openxmlformats.org/officeDocument/2006/relationships/audio" Target="../media/audio3.wav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gif"/><Relationship Id="rId12" Type="http://schemas.openxmlformats.org/officeDocument/2006/relationships/image" Target="../media/image17.png"/><Relationship Id="rId2" Type="http://schemas.openxmlformats.org/officeDocument/2006/relationships/audio" Target="../media/media7.mid"/><Relationship Id="rId1" Type="http://schemas.microsoft.com/office/2007/relationships/media" Target="../media/media7.mid"/><Relationship Id="rId6" Type="http://schemas.openxmlformats.org/officeDocument/2006/relationships/image" Target="../media/image62.gif"/><Relationship Id="rId11" Type="http://schemas.openxmlformats.org/officeDocument/2006/relationships/image" Target="../media/image66.gif"/><Relationship Id="rId5" Type="http://schemas.openxmlformats.org/officeDocument/2006/relationships/image" Target="../media/image61.gif"/><Relationship Id="rId10" Type="http://schemas.openxmlformats.org/officeDocument/2006/relationships/image" Target="../media/image65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4.gif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1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slide" Target="slide4.xml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slide" Target="slide2.xml"/><Relationship Id="rId2" Type="http://schemas.openxmlformats.org/officeDocument/2006/relationships/audio" Target="../media/media1.wav"/><Relationship Id="rId16" Type="http://schemas.openxmlformats.org/officeDocument/2006/relationships/slide" Target="slide5.xml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image" Target="../media/image18.jpeg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7.png"/><Relationship Id="rId5" Type="http://schemas.openxmlformats.org/officeDocument/2006/relationships/slide" Target="slide7.xml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4.xml"/><Relationship Id="rId7" Type="http://schemas.openxmlformats.org/officeDocument/2006/relationships/image" Target="../media/image20.jpe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slide" Target="slide8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slide" Target="slide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8.png"/><Relationship Id="rId5" Type="http://schemas.openxmlformats.org/officeDocument/2006/relationships/image" Target="../media/image20.jpe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8.png"/><Relationship Id="rId4" Type="http://schemas.openxmlformats.org/officeDocument/2006/relationships/slide" Target="slide10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ducation.simcat.ru/dou175/img/1476378959_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05" y="15532"/>
            <a:ext cx="9123291" cy="684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188640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Интерактивная игра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94415" y="5517232"/>
            <a:ext cx="275404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 игры: </a:t>
            </a:r>
            <a:r>
              <a:rPr lang="ru-RU" sz="1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Загирова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Лариса </a:t>
            </a:r>
            <a:r>
              <a:rPr lang="ru-RU" sz="1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Равильевна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МКДОУ д/с №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7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1475656" y="0"/>
            <a:ext cx="4680520" cy="1052736"/>
          </a:xfrm>
        </p:spPr>
        <p:txBody>
          <a:bodyPr>
            <a:normAutofit/>
          </a:bodyPr>
          <a:lstStyle/>
          <a:p>
            <a:pPr algn="r"/>
            <a:r>
              <a:rPr lang="ru-RU" sz="4800" b="1" dirty="0" smtClean="0">
                <a:solidFill>
                  <a:srgbClr val="FFFF00"/>
                </a:solidFill>
              </a:rPr>
              <a:t>Молодец!!!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Documents and Settings\ИРИНА\Рабочий стол\пазлы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1484911"/>
            <a:ext cx="5832648" cy="3312368"/>
          </a:xfrm>
          <a:prstGeom prst="rect">
            <a:avLst/>
          </a:prstGeom>
          <a:noFill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3284984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220486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8753" y="3593909"/>
            <a:ext cx="2651149" cy="3090262"/>
          </a:xfrm>
          <a:prstGeom prst="rect">
            <a:avLst/>
          </a:prstGeom>
        </p:spPr>
      </p:pic>
      <p:pic>
        <p:nvPicPr>
          <p:cNvPr id="22530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80358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7" y="296056"/>
            <a:ext cx="864096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6013" y="71014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2-OKT-2012\22164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6895" t="2577" b="7090"/>
          <a:stretch>
            <a:fillRect/>
          </a:stretch>
        </p:blipFill>
        <p:spPr bwMode="auto">
          <a:xfrm>
            <a:off x="1691680" y="0"/>
            <a:ext cx="5766340" cy="414908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3" name="Picture 3" descr="E:\22-OKT-2012\221616.JPG"/>
          <p:cNvPicPr>
            <a:picLocks noChangeAspect="1" noChangeArrowheads="1"/>
          </p:cNvPicPr>
          <p:nvPr/>
        </p:nvPicPr>
        <p:blipFill>
          <a:blip r:embed="rId6" cstate="print"/>
          <a:srcRect l="19330" t="56152" r="49031" b="21291"/>
          <a:stretch>
            <a:fillRect/>
          </a:stretch>
        </p:blipFill>
        <p:spPr bwMode="auto">
          <a:xfrm>
            <a:off x="1475656" y="4581128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4" name="Picture 4" descr="E:\22-OKT-2012\221616.JPG"/>
          <p:cNvPicPr>
            <a:picLocks noChangeAspect="1" noChangeArrowheads="1"/>
          </p:cNvPicPr>
          <p:nvPr/>
        </p:nvPicPr>
        <p:blipFill>
          <a:blip r:embed="rId6" cstate="print"/>
          <a:srcRect l="2072" t="28810" r="66289" b="48633"/>
          <a:stretch>
            <a:fillRect/>
          </a:stretch>
        </p:blipFill>
        <p:spPr bwMode="auto">
          <a:xfrm>
            <a:off x="6084168" y="522920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5" name="Picture 5" descr="E:\22-OKT-2012\221616.JPG"/>
          <p:cNvPicPr>
            <a:picLocks noChangeAspect="1" noChangeArrowheads="1"/>
          </p:cNvPicPr>
          <p:nvPr/>
        </p:nvPicPr>
        <p:blipFill>
          <a:blip r:embed="rId7" cstate="print"/>
          <a:srcRect l="36588" t="28810" r="30814" b="48633"/>
          <a:stretch>
            <a:fillRect/>
          </a:stretch>
        </p:blipFill>
        <p:spPr bwMode="auto">
          <a:xfrm>
            <a:off x="7542168" y="4818019"/>
            <a:ext cx="1458000" cy="14871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6" name="Picture 6" descr="E:\22-OKT-2012\221616.JPG"/>
          <p:cNvPicPr>
            <a:picLocks noChangeAspect="1" noChangeArrowheads="1"/>
          </p:cNvPicPr>
          <p:nvPr/>
        </p:nvPicPr>
        <p:blipFill>
          <a:blip r:embed="rId8" cstate="print"/>
          <a:srcRect l="1733" r="67586" b="78127"/>
          <a:stretch>
            <a:fillRect/>
          </a:stretch>
        </p:blipFill>
        <p:spPr bwMode="auto">
          <a:xfrm>
            <a:off x="7686000" y="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7" name="Picture 7" descr="E:\22-OKT-2012\221616.JPG"/>
          <p:cNvPicPr>
            <a:picLocks noChangeAspect="1" noChangeArrowheads="1"/>
          </p:cNvPicPr>
          <p:nvPr/>
        </p:nvPicPr>
        <p:blipFill>
          <a:blip r:embed="rId7" cstate="print"/>
          <a:srcRect l="36588" r="30814" b="78025"/>
          <a:stretch>
            <a:fillRect/>
          </a:stretch>
        </p:blipFill>
        <p:spPr bwMode="auto">
          <a:xfrm>
            <a:off x="107504" y="3068960"/>
            <a:ext cx="1458000" cy="13786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9" name="Picture 9" descr="E:\28-OKT-2012\171041.JPG"/>
          <p:cNvPicPr>
            <a:picLocks noChangeAspect="1" noChangeArrowheads="1"/>
          </p:cNvPicPr>
          <p:nvPr/>
        </p:nvPicPr>
        <p:blipFill>
          <a:blip r:embed="rId9" cstate="print"/>
          <a:srcRect t="26760" r="67247" b="48633"/>
          <a:stretch>
            <a:fillRect/>
          </a:stretch>
        </p:blipFill>
        <p:spPr bwMode="auto">
          <a:xfrm>
            <a:off x="7686000" y="1628800"/>
            <a:ext cx="1458000" cy="153647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0" name="Picture 10" descr="E:\28-OKT-2012\171041.JPG"/>
          <p:cNvPicPr>
            <a:picLocks noChangeAspect="1" noChangeArrowheads="1"/>
          </p:cNvPicPr>
          <p:nvPr/>
        </p:nvPicPr>
        <p:blipFill>
          <a:blip r:embed="rId10" cstate="print"/>
          <a:srcRect t="54101" r="67247" b="21292"/>
          <a:stretch>
            <a:fillRect/>
          </a:stretch>
        </p:blipFill>
        <p:spPr bwMode="auto">
          <a:xfrm>
            <a:off x="2987824" y="5157192"/>
            <a:ext cx="1458000" cy="151216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1" name="Picture 11" descr="E:\28-OKT-2012\171041.JPG"/>
          <p:cNvPicPr>
            <a:picLocks noChangeAspect="1" noChangeArrowheads="1"/>
          </p:cNvPicPr>
          <p:nvPr/>
        </p:nvPicPr>
        <p:blipFill>
          <a:blip r:embed="rId11" cstate="print"/>
          <a:srcRect r="67248" b="78025"/>
          <a:stretch>
            <a:fillRect/>
          </a:stretch>
        </p:blipFill>
        <p:spPr bwMode="auto">
          <a:xfrm>
            <a:off x="4499992" y="4365104"/>
            <a:ext cx="1530008" cy="143591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2" name="Picture 12" descr="E:\28-OKT-2012\171041.JPG"/>
          <p:cNvPicPr>
            <a:picLocks noChangeAspect="1" noChangeArrowheads="1"/>
          </p:cNvPicPr>
          <p:nvPr/>
        </p:nvPicPr>
        <p:blipFill>
          <a:blip r:embed="rId12" cstate="print"/>
          <a:srcRect l="37546" r="27938" b="77341"/>
          <a:stretch>
            <a:fillRect/>
          </a:stretch>
        </p:blipFill>
        <p:spPr bwMode="auto">
          <a:xfrm>
            <a:off x="0" y="5373216"/>
            <a:ext cx="1407456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3" name="Picture 13" descr="E:\22-OKT-2012\221448.JPG"/>
          <p:cNvPicPr>
            <a:picLocks noChangeAspect="1" noChangeArrowheads="1"/>
          </p:cNvPicPr>
          <p:nvPr/>
        </p:nvPicPr>
        <p:blipFill>
          <a:blip r:embed="rId13" cstate="print"/>
          <a:srcRect l="34670" t="24026" r="32732" b="53418"/>
          <a:stretch>
            <a:fillRect/>
          </a:stretch>
        </p:blipFill>
        <p:spPr bwMode="auto">
          <a:xfrm>
            <a:off x="7686000" y="3356992"/>
            <a:ext cx="1458000" cy="14871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4" y="599986"/>
            <a:ext cx="1472187" cy="1716027"/>
          </a:xfrm>
          <a:prstGeom prst="rect">
            <a:avLst/>
          </a:prstGeom>
        </p:spPr>
      </p:pic>
      <p:pic>
        <p:nvPicPr>
          <p:cNvPr id="6147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305144"/>
            <a:ext cx="827768" cy="55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80112" y="71014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0602 L 0.16441 -0.2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475 -0.2638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-1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1042 L -0.33177 -0.3687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39 -0.10602 L -0.31007 -0.310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17621 -0.0925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17326 0.17847 " pathEditMode="relative" ptsTypes="AA">
                                      <p:cBhvr>
                                        <p:cTn id="4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162272"/>
            <a:ext cx="6624736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7" name="explod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7" name="explod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3356992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" action="ppaction://noaction">
              <a:snd r:embed="rId7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>
            <a:hlinkClick r:id="" action="ppaction://noaction">
              <a:snd r:embed="rId7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92280" y="422108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2564904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2520" y="3052192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8" y="764705"/>
            <a:ext cx="1705367" cy="2287487"/>
          </a:xfrm>
          <a:prstGeom prst="rect">
            <a:avLst/>
          </a:prstGeom>
        </p:spPr>
      </p:pic>
      <p:pic>
        <p:nvPicPr>
          <p:cNvPr id="7171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040710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6176" y="71014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048672" cy="9087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003399"/>
              </a:solidFill>
            </a:endParaRPr>
          </a:p>
        </p:txBody>
      </p:sp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11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11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" action="ppaction://noaction">
              <a:snd r:embed="rId11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92280" y="422108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980728"/>
            <a:ext cx="18722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69737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MS900074698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S900074330[1].mi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MS900074331[1].mi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6495"/>
            <a:ext cx="170656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029824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696744" cy="9087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2564904"/>
            <a:ext cx="18722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2520" y="3168689"/>
            <a:ext cx="609600" cy="6096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170656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946836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419526" cy="836712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7" name="explod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2564904"/>
            <a:ext cx="1872208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835696" y="980728"/>
            <a:ext cx="17281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4384788"/>
            <a:ext cx="1666998" cy="223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57309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840760" cy="8367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980728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2564904"/>
            <a:ext cx="1872208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835696" y="2564904"/>
            <a:ext cx="17281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38794"/>
            <a:ext cx="16637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46931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7218" y="116632"/>
            <a:ext cx="4176464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Молодец!!!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Documents and Settings\ИРИНА\Рабочий стол\пазлы1.jpg"/>
          <p:cNvPicPr>
            <a:picLocks noChangeAspect="1" noChangeArrowheads="1"/>
          </p:cNvPicPr>
          <p:nvPr/>
        </p:nvPicPr>
        <p:blipFill>
          <a:blip r:embed="rId7" cstate="print"/>
          <a:srcRect b="5338"/>
          <a:stretch>
            <a:fillRect/>
          </a:stretch>
        </p:blipFill>
        <p:spPr bwMode="auto">
          <a:xfrm>
            <a:off x="1835696" y="1345693"/>
            <a:ext cx="5599509" cy="381642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4" name="Записанный звук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60" y="2420888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07379"/>
            <a:ext cx="2652713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021288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31024" y="71734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6059016" cy="5145435"/>
          </a:xfrm>
        </p:spPr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>
              <a:buNone/>
            </a:pPr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G:\22-OKT-2012\221531.JPG"/>
          <p:cNvPicPr>
            <a:picLocks noChangeAspect="1" noChangeArrowheads="1"/>
          </p:cNvPicPr>
          <p:nvPr/>
        </p:nvPicPr>
        <p:blipFill>
          <a:blip r:embed="rId6" cstate="print"/>
          <a:srcRect l="8304" b="7825"/>
          <a:stretch>
            <a:fillRect/>
          </a:stretch>
        </p:blipFill>
        <p:spPr bwMode="auto">
          <a:xfrm>
            <a:off x="1763688" y="0"/>
            <a:ext cx="5689000" cy="40770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1" name="Picture 3" descr="G:\22-OKT-2012\221448.JPG"/>
          <p:cNvPicPr>
            <a:picLocks noChangeAspect="1" noChangeArrowheads="1"/>
          </p:cNvPicPr>
          <p:nvPr/>
        </p:nvPicPr>
        <p:blipFill>
          <a:blip r:embed="rId7" cstate="print"/>
          <a:srcRect l="959" r="67402" b="78127"/>
          <a:stretch>
            <a:fillRect/>
          </a:stretch>
        </p:blipFill>
        <p:spPr bwMode="auto">
          <a:xfrm>
            <a:off x="179512" y="3212976"/>
            <a:ext cx="1458000" cy="141381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2" name="Picture 4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35629" r="31773" b="78025"/>
          <a:stretch>
            <a:fillRect/>
          </a:stretch>
        </p:blipFill>
        <p:spPr bwMode="auto">
          <a:xfrm>
            <a:off x="1619672" y="5229200"/>
            <a:ext cx="1458000" cy="13786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3" name="Picture 5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1113" t="24709" r="66289" b="53418"/>
          <a:stretch>
            <a:fillRect/>
          </a:stretch>
        </p:blipFill>
        <p:spPr bwMode="auto">
          <a:xfrm>
            <a:off x="3131840" y="4653136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4" name="Picture 6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34670" t="24026" r="32732" b="53418"/>
          <a:stretch>
            <a:fillRect/>
          </a:stretch>
        </p:blipFill>
        <p:spPr bwMode="auto">
          <a:xfrm>
            <a:off x="6084168" y="4365104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5" name="Picture 7" descr="G:\22-OKT-2012\221448.JPG"/>
          <p:cNvPicPr>
            <a:picLocks noChangeAspect="1" noChangeArrowheads="1"/>
          </p:cNvPicPr>
          <p:nvPr/>
        </p:nvPicPr>
        <p:blipFill>
          <a:blip r:embed="rId9" cstate="print"/>
          <a:srcRect l="2072" t="50000" r="68206" b="27443"/>
          <a:stretch>
            <a:fillRect/>
          </a:stretch>
        </p:blipFill>
        <p:spPr bwMode="auto">
          <a:xfrm>
            <a:off x="7686000" y="0"/>
            <a:ext cx="1458000" cy="148478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6" name="Picture 8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34670" t="48633" r="32732" b="28810"/>
          <a:stretch>
            <a:fillRect/>
          </a:stretch>
        </p:blipFill>
        <p:spPr bwMode="auto">
          <a:xfrm>
            <a:off x="7686000" y="3645024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7" name="Picture 9" descr="G:\22-OKT-2012\221943.JPG"/>
          <p:cNvPicPr>
            <a:picLocks noChangeAspect="1" noChangeArrowheads="1"/>
          </p:cNvPicPr>
          <p:nvPr/>
        </p:nvPicPr>
        <p:blipFill>
          <a:blip r:embed="rId10" cstate="print"/>
          <a:srcRect l="35629" t="50683" r="31773" b="26760"/>
          <a:stretch>
            <a:fillRect/>
          </a:stretch>
        </p:blipFill>
        <p:spPr bwMode="auto">
          <a:xfrm>
            <a:off x="179512" y="4797152"/>
            <a:ext cx="1458000" cy="141511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9" name="Picture 11" descr="G:\22-OKT-2012\222033.JPG"/>
          <p:cNvPicPr>
            <a:picLocks noChangeAspect="1" noChangeArrowheads="1"/>
          </p:cNvPicPr>
          <p:nvPr/>
        </p:nvPicPr>
        <p:blipFill>
          <a:blip r:embed="rId11" cstate="print"/>
          <a:srcRect l="39464" t="52051" r="29855" b="26076"/>
          <a:stretch>
            <a:fillRect/>
          </a:stretch>
        </p:blipFill>
        <p:spPr bwMode="auto">
          <a:xfrm>
            <a:off x="4644008" y="522920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80" name="Picture 12" descr="G:\28-OKT-2012\194106.JPG"/>
          <p:cNvPicPr>
            <a:picLocks noChangeAspect="1" noChangeArrowheads="1"/>
          </p:cNvPicPr>
          <p:nvPr/>
        </p:nvPicPr>
        <p:blipFill>
          <a:blip r:embed="rId12" cstate="print"/>
          <a:srcRect l="40423" r="27938" b="77342"/>
          <a:stretch>
            <a:fillRect/>
          </a:stretch>
        </p:blipFill>
        <p:spPr bwMode="auto">
          <a:xfrm>
            <a:off x="7686000" y="1772816"/>
            <a:ext cx="1458000" cy="14645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81" name="Picture 13" descr="G:\28-OKT-2012\194106.JPG"/>
          <p:cNvPicPr>
            <a:picLocks noChangeAspect="1" noChangeArrowheads="1"/>
          </p:cNvPicPr>
          <p:nvPr/>
        </p:nvPicPr>
        <p:blipFill>
          <a:blip r:embed="rId13" cstate="print"/>
          <a:srcRect r="67247" b="78025"/>
          <a:stretch>
            <a:fillRect/>
          </a:stretch>
        </p:blipFill>
        <p:spPr bwMode="auto">
          <a:xfrm>
            <a:off x="7613992" y="5229200"/>
            <a:ext cx="1530008" cy="143989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609"/>
            <a:ext cx="170656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511" y="6093296"/>
            <a:ext cx="1103313" cy="62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28585" y="71734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16545 -0.28356 " pathEditMode="relative" ptsTypes="AA">
                                      <p:cBhvr>
                                        <p:cTn id="7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0782 -0.3571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566 -0.2784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2396 -0.2395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-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14815E-6 L -0.17326 -0.13634 " pathEditMode="relative" ptsTypes="AA">
                                      <p:cBhvr>
                                        <p:cTn id="94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17326 0.17848 " pathEditMode="relative" ptsTypes="AA">
                                      <p:cBhvr>
                                        <p:cTn id="99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562" y="-162272"/>
            <a:ext cx="6161747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 t="16666" r="2564" b="2381"/>
          <a:stretch>
            <a:fillRect/>
          </a:stretch>
        </p:blipFill>
        <p:spPr bwMode="auto">
          <a:xfrm>
            <a:off x="7164288" y="3284984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8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 l="3846" t="2941"/>
          <a:stretch>
            <a:fillRect/>
          </a:stretch>
        </p:blipFill>
        <p:spPr bwMode="auto">
          <a:xfrm>
            <a:off x="2555776" y="5013176"/>
            <a:ext cx="1800200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 t="2941"/>
          <a:stretch>
            <a:fillRect/>
          </a:stretch>
        </p:blipFill>
        <p:spPr bwMode="auto">
          <a:xfrm>
            <a:off x="251520" y="4869160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6548"/>
            <a:ext cx="170656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309" y="1936254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80112" y="71734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716016" y="188640"/>
            <a:ext cx="4176464" cy="93610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Правила игры</a:t>
            </a:r>
            <a:endParaRPr lang="ru-RU" sz="4800" dirty="0">
              <a:solidFill>
                <a:srgbClr val="FF0000"/>
              </a:solidFill>
              <a:latin typeface="Arial" pitchFamily="34" charset="0"/>
              <a:cs typeface="Arial" pitchFamily="34" charset="0"/>
              <a:hlinkClick r:id="rId4" action="ppaction://hlinksldjump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084168" y="4725144"/>
            <a:ext cx="2880320" cy="86409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Начать</a:t>
            </a:r>
            <a:r>
              <a:rPr lang="ru-RU" sz="3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hlinkClick r:id="rId5" action="ppaction://hlinksldjump"/>
              </a:rPr>
              <a:t> </a:t>
            </a:r>
            <a:r>
              <a:rPr lang="ru-RU" sz="3200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 action="ppaction://hlinksldjump"/>
              </a:rPr>
              <a:t>игру</a:t>
            </a:r>
            <a:endParaRPr lang="ru-RU" sz="3200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99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hlinkClick r:id="rId5" action="ppaction://hlinksldjump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840760" cy="8367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003399"/>
              </a:solidFill>
            </a:endParaRPr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5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9" cstate="print"/>
          <a:srcRect l="7692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 t="2941"/>
          <a:stretch>
            <a:fillRect/>
          </a:stretch>
        </p:blipFill>
        <p:spPr bwMode="auto">
          <a:xfrm>
            <a:off x="251520" y="4869160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 t="16666" r="2564" b="2381"/>
          <a:stretch>
            <a:fillRect/>
          </a:stretch>
        </p:blipFill>
        <p:spPr bwMode="auto">
          <a:xfrm>
            <a:off x="2483768" y="4797152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4528" y="2514600"/>
            <a:ext cx="609600" cy="6096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9" y="1183786"/>
            <a:ext cx="170656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052954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624736" cy="8367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5" name="whoosh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 t="16666" r="2564" b="2381"/>
          <a:stretch>
            <a:fillRect/>
          </a:stretch>
        </p:blipFill>
        <p:spPr bwMode="auto">
          <a:xfrm>
            <a:off x="248376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7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5" name="whoosh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1" cstate="print"/>
          <a:srcRect l="7692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2564904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0" y="2827885"/>
            <a:ext cx="609600" cy="6096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7" y="1268760"/>
            <a:ext cx="170656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14675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796204" cy="8367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003399"/>
              </a:solidFill>
            </a:endParaRPr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54" name="Picture 10" descr="C:\Documents and Settings\ИРИНА\Рабочий стол\2 ПАЗЛ\пазлы2_03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t="16666" r="2564" b="2381"/>
          <a:stretch>
            <a:fillRect/>
          </a:stretch>
        </p:blipFill>
        <p:spPr bwMode="auto">
          <a:xfrm>
            <a:off x="3995936" y="4869160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7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/>
          <p:cNvPicPr>
            <a:picLocks noChangeAspect="1" noChangeArrowheads="1"/>
          </p:cNvPicPr>
          <p:nvPr/>
        </p:nvPicPr>
        <p:blipFill>
          <a:blip r:embed="rId8" cstate="print"/>
          <a:srcRect b="5414"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9" name="whoosh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1619672" y="4797152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1" cstate="print"/>
          <a:srcRect l="3846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5269" y="2747392"/>
            <a:ext cx="609600" cy="6096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4119736"/>
            <a:ext cx="1925423" cy="258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20" y="3212976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6408712" cy="7647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54" name="Picture 10" descr="C:\Documents and Settings\ИРИНА\Рабочий стол\2 ПАЗЛ\пазлы2_03.gif"/>
          <p:cNvPicPr>
            <a:picLocks noChangeAspect="1" noChangeArrowheads="1"/>
          </p:cNvPicPr>
          <p:nvPr/>
        </p:nvPicPr>
        <p:blipFill>
          <a:blip r:embed="rId5" cstate="print"/>
          <a:srcRect t="16666" r="2564" b="2381"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6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/>
          <p:cNvPicPr>
            <a:picLocks noChangeAspect="1" noChangeArrowheads="1"/>
          </p:cNvPicPr>
          <p:nvPr/>
        </p:nvPicPr>
        <p:blipFill>
          <a:blip r:embed="rId7" cstate="print"/>
          <a:srcRect b="5414"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 b="4348"/>
          <a:stretch>
            <a:fillRect/>
          </a:stretch>
        </p:blipFill>
        <p:spPr bwMode="auto">
          <a:xfrm>
            <a:off x="3491880" y="4869160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0" cstate="print"/>
          <a:srcRect l="3846" t="2941"/>
          <a:stretch>
            <a:fillRect/>
          </a:stretch>
        </p:blipFill>
        <p:spPr bwMode="auto">
          <a:xfrm>
            <a:off x="1835696" y="980728"/>
            <a:ext cx="1800200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1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6633" y="3052192"/>
            <a:ext cx="609600" cy="6096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192722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38814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136" y="0"/>
            <a:ext cx="6192688" cy="908720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Молодец!!!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Documents and Settings\ИРИНА\Рабочий стол\пазлы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12776"/>
            <a:ext cx="6192688" cy="403244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57" y="3701579"/>
            <a:ext cx="2652713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80" y="2976093"/>
            <a:ext cx="1103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71014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11" name="Rectangle 150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788024" y="5091743"/>
            <a:ext cx="4032448" cy="5760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Играть ещё раз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Записанный звук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6592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80729"/>
            <a:ext cx="8686800" cy="1656183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000" dirty="0" smtClean="0"/>
              <a:t>Формирование у детей здорового образа жизни</a:t>
            </a:r>
          </a:p>
          <a:p>
            <a:endParaRPr lang="ru-RU" dirty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игры: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8316416" y="6281936"/>
            <a:ext cx="827584" cy="57606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512" y="1988840"/>
            <a:ext cx="8686800" cy="86409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игры: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3140968"/>
            <a:ext cx="8064896" cy="302433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Привет, ребята! Меня зовут Винни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-Пух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Сегодня мы отправимся в небольшое путешествие,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где нас будут ждать необычные задания. На слайде где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Винни-Пух 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шариком, нужно собрать картинку. А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слайде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где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Винни-Пух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ез шарика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нужно  в клеточки  вставить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картинки, которые подходят к главной картинке.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Игра предназначена для детей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6-7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 готов? Тогда жми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смелее на стрелку!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2-OKT-2012\22135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7476" t="3897" b="8327"/>
          <a:stretch>
            <a:fillRect/>
          </a:stretch>
        </p:blipFill>
        <p:spPr bwMode="auto">
          <a:xfrm>
            <a:off x="1763688" y="116632"/>
            <a:ext cx="5688632" cy="424847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2052" name="Picture 4" descr="E:\22-OKT-2012\мальчик с цветочком.JPG"/>
          <p:cNvPicPr>
            <a:picLocks noChangeAspect="1" noChangeArrowheads="1"/>
          </p:cNvPicPr>
          <p:nvPr/>
        </p:nvPicPr>
        <p:blipFill>
          <a:blip r:embed="rId6" cstate="print"/>
          <a:srcRect l="1103" t="25033" r="66914" b="52965"/>
          <a:stretch>
            <a:fillRect/>
          </a:stretch>
        </p:blipFill>
        <p:spPr bwMode="auto">
          <a:xfrm>
            <a:off x="3275856" y="5373216"/>
            <a:ext cx="1457542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3" name="Picture 5" descr="E:\22-OKT-2012\221315.JPG"/>
          <p:cNvPicPr>
            <a:picLocks noChangeAspect="1" noChangeArrowheads="1"/>
          </p:cNvPicPr>
          <p:nvPr/>
        </p:nvPicPr>
        <p:blipFill>
          <a:blip r:embed="rId7" cstate="print"/>
          <a:srcRect l="35629" t="24026" r="31773" b="54101"/>
          <a:stretch>
            <a:fillRect/>
          </a:stretch>
        </p:blipFill>
        <p:spPr bwMode="auto">
          <a:xfrm>
            <a:off x="7740352" y="4725144"/>
            <a:ext cx="1296144" cy="129614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4" name="Picture 6" descr="E:\22-OKT-2012\221315.JPG"/>
          <p:cNvPicPr>
            <a:picLocks noChangeAspect="1" noChangeArrowheads="1"/>
          </p:cNvPicPr>
          <p:nvPr/>
        </p:nvPicPr>
        <p:blipFill>
          <a:blip r:embed="rId8" cstate="print"/>
          <a:srcRect l="35629" t="47950" r="31773" b="30177"/>
          <a:stretch>
            <a:fillRect/>
          </a:stretch>
        </p:blipFill>
        <p:spPr bwMode="auto">
          <a:xfrm>
            <a:off x="32138" y="2492896"/>
            <a:ext cx="1368152" cy="150779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5" name="Picture 7" descr="E:\22-OKT-2012\221315.JPG"/>
          <p:cNvPicPr>
            <a:picLocks noChangeAspect="1" noChangeArrowheads="1"/>
          </p:cNvPicPr>
          <p:nvPr/>
        </p:nvPicPr>
        <p:blipFill>
          <a:blip r:embed="rId9" cstate="print"/>
          <a:srcRect l="35629" r="31773" b="78708"/>
          <a:stretch>
            <a:fillRect/>
          </a:stretch>
        </p:blipFill>
        <p:spPr bwMode="auto">
          <a:xfrm>
            <a:off x="212925" y="4365104"/>
            <a:ext cx="1368152" cy="129614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6" name="Picture 8" descr="E:\22-OKT-2012\221315.JPG"/>
          <p:cNvPicPr>
            <a:picLocks noChangeAspect="1" noChangeArrowheads="1"/>
          </p:cNvPicPr>
          <p:nvPr/>
        </p:nvPicPr>
        <p:blipFill>
          <a:blip r:embed="rId10" cstate="print"/>
          <a:srcRect t="51265" r="67247" b="27545"/>
          <a:stretch>
            <a:fillRect/>
          </a:stretch>
        </p:blipFill>
        <p:spPr bwMode="auto">
          <a:xfrm>
            <a:off x="7668344" y="116632"/>
            <a:ext cx="1296144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7" name="Picture 9" descr="E:\22-OKT-2012\222033.JPG"/>
          <p:cNvPicPr>
            <a:picLocks noChangeAspect="1" noChangeArrowheads="1"/>
          </p:cNvPicPr>
          <p:nvPr/>
        </p:nvPicPr>
        <p:blipFill>
          <a:blip r:embed="rId11" cstate="print"/>
          <a:srcRect l="37546" t="25393" r="28897" b="52050"/>
          <a:stretch>
            <a:fillRect/>
          </a:stretch>
        </p:blipFill>
        <p:spPr bwMode="auto">
          <a:xfrm>
            <a:off x="4788024" y="4797152"/>
            <a:ext cx="1296000" cy="122194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8" name="Picture 10" descr="E:\22-OKT-2012\222033.JPG"/>
          <p:cNvPicPr>
            <a:picLocks noChangeAspect="1" noChangeArrowheads="1"/>
          </p:cNvPicPr>
          <p:nvPr/>
        </p:nvPicPr>
        <p:blipFill>
          <a:blip r:embed="rId12" cstate="print"/>
          <a:srcRect t="26076" r="67247" b="51367"/>
          <a:stretch>
            <a:fillRect/>
          </a:stretch>
        </p:blipFill>
        <p:spPr bwMode="auto">
          <a:xfrm>
            <a:off x="7668344" y="2492896"/>
            <a:ext cx="1341604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0" name="Picture 12" descr="E:\28-OKT-2012\152548.JPG"/>
          <p:cNvPicPr>
            <a:picLocks noChangeAspect="1" noChangeArrowheads="1"/>
          </p:cNvPicPr>
          <p:nvPr/>
        </p:nvPicPr>
        <p:blipFill>
          <a:blip r:embed="rId13" cstate="print"/>
          <a:srcRect l="34670" r="31773" b="79392"/>
          <a:stretch>
            <a:fillRect/>
          </a:stretch>
        </p:blipFill>
        <p:spPr bwMode="auto">
          <a:xfrm>
            <a:off x="6228184" y="5445224"/>
            <a:ext cx="1440000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1" name="Picture 13" descr="E:\28-OKT-2012\152548.JPG"/>
          <p:cNvPicPr>
            <a:picLocks noChangeAspect="1" noChangeArrowheads="1"/>
          </p:cNvPicPr>
          <p:nvPr/>
        </p:nvPicPr>
        <p:blipFill>
          <a:blip r:embed="rId14" cstate="print"/>
          <a:srcRect t="25393" r="67247" b="52051"/>
          <a:stretch>
            <a:fillRect/>
          </a:stretch>
        </p:blipFill>
        <p:spPr bwMode="auto">
          <a:xfrm>
            <a:off x="1907704" y="4725144"/>
            <a:ext cx="1341604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" y="404664"/>
            <a:ext cx="1729727" cy="2016224"/>
          </a:xfrm>
          <a:prstGeom prst="rect">
            <a:avLst/>
          </a:prstGeom>
        </p:spPr>
      </p:pic>
      <p:sp>
        <p:nvSpPr>
          <p:cNvPr id="6" name="Стрелка вправо 5">
            <a:hlinkClick r:id="rId16" action="ppaction://hlinksldjump"/>
          </p:cNvPr>
          <p:cNvSpPr/>
          <p:nvPr/>
        </p:nvSpPr>
        <p:spPr>
          <a:xfrm>
            <a:off x="8388424" y="6165304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право 6">
            <a:hlinkClick r:id="rId17" action="ppaction://hlinksldjump"/>
          </p:cNvPr>
          <p:cNvSpPr/>
          <p:nvPr/>
        </p:nvSpPr>
        <p:spPr>
          <a:xfrm flipH="1">
            <a:off x="244483" y="6165304"/>
            <a:ext cx="685508" cy="610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72000" y="70126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532 L 0.14566 -0.35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0781 -0.33611 " pathEditMode="relative" ptsTypes="AA">
                                      <p:cBhvr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4.07407E-6 L -0.17309 -0.346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7326 -0.241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16545 0.19954 " pathEditMode="relative" ptsTypes="AA">
                                      <p:cBhvr>
                                        <p:cTn id="4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17327 -0.2252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1728192" y="25354"/>
            <a:ext cx="6084168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Собери картинку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2564904"/>
            <a:ext cx="1728192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068960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4509120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717032"/>
            <a:ext cx="1728192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23728" y="508518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7070" y="188640"/>
            <a:ext cx="3329483" cy="3329483"/>
          </a:xfrm>
          <a:prstGeom prst="rect">
            <a:avLst/>
          </a:prstGeom>
        </p:spPr>
      </p:pic>
      <p:pic>
        <p:nvPicPr>
          <p:cNvPr id="21506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093296"/>
            <a:ext cx="72210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99435"/>
            <a:ext cx="678159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03304" y="702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140968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5013176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5013176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7" descr="C:\Documents and Settings\ИРИНА\Рабочий стол\4 ПАЗЛ\пазлы4_06.jp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" name="Picture 5" descr="C:\Documents and Settings\ИРИНА\Рабочий стол\4 ПАЗЛ\пазлы4_04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256490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124744"/>
            <a:ext cx="3328987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2366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5" y="148484"/>
            <a:ext cx="64807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>
            <a:hlinkClick r:id="rId3" action="ppaction://hlinksldjump"/>
          </p:cNvPr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3140968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5013176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256490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340768"/>
            <a:ext cx="3328987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52078"/>
            <a:ext cx="64807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761" y="352078"/>
            <a:ext cx="64414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979711" y="980728"/>
          <a:ext cx="5400601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03143"/>
                <a:gridCol w="1848729"/>
                <a:gridCol w="1848729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/>
          <p:cNvPicPr>
            <a:picLocks noChangeAspect="1" noChangeArrowheads="1"/>
          </p:cNvPicPr>
          <p:nvPr/>
        </p:nvPicPr>
        <p:blipFill>
          <a:blip r:embed="rId3" cstate="print"/>
          <a:srcRect l="11538"/>
          <a:stretch>
            <a:fillRect/>
          </a:stretch>
        </p:blipFill>
        <p:spPr bwMode="auto">
          <a:xfrm>
            <a:off x="1979712" y="980728"/>
            <a:ext cx="1656184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4725144"/>
            <a:ext cx="1728192" cy="15934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9" cstate="print"/>
          <a:srcRect l="8333"/>
          <a:stretch>
            <a:fillRect/>
          </a:stretch>
        </p:blipFill>
        <p:spPr bwMode="auto">
          <a:xfrm>
            <a:off x="1979712" y="2564904"/>
            <a:ext cx="1584176" cy="15841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986890"/>
            <a:ext cx="3328987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45384"/>
            <a:ext cx="67126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777" y="260648"/>
            <a:ext cx="71013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979711" y="980728"/>
          <a:ext cx="5400601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03143"/>
                <a:gridCol w="1848729"/>
                <a:gridCol w="1848729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/>
          <p:cNvPicPr>
            <a:picLocks noChangeAspect="1" noChangeArrowheads="1"/>
          </p:cNvPicPr>
          <p:nvPr/>
        </p:nvPicPr>
        <p:blipFill>
          <a:blip r:embed="rId3" cstate="print"/>
          <a:srcRect l="4348"/>
          <a:stretch>
            <a:fillRect/>
          </a:stretch>
        </p:blipFill>
        <p:spPr bwMode="auto">
          <a:xfrm>
            <a:off x="1979712" y="980728"/>
            <a:ext cx="158417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65313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/>
          <p:cNvPicPr>
            <a:picLocks noChangeAspect="1" noChangeArrowheads="1"/>
          </p:cNvPicPr>
          <p:nvPr/>
        </p:nvPicPr>
        <p:blipFill>
          <a:blip r:embed="rId7" cstate="print"/>
          <a:srcRect r="15385"/>
          <a:stretch>
            <a:fillRect/>
          </a:stretch>
        </p:blipFill>
        <p:spPr bwMode="auto">
          <a:xfrm>
            <a:off x="5508104" y="980728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8" cstate="print"/>
          <a:srcRect l="4348"/>
          <a:stretch>
            <a:fillRect/>
          </a:stretch>
        </p:blipFill>
        <p:spPr bwMode="auto">
          <a:xfrm>
            <a:off x="1979712" y="2564904"/>
            <a:ext cx="158417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944826"/>
            <a:ext cx="3328987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2936"/>
            <a:ext cx="74327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5" y="130929"/>
            <a:ext cx="7920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a7b1946cc8c31fc08a3b116e2f3a6ad47fb4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6660</TotalTime>
  <Words>217</Words>
  <Application>Microsoft Office PowerPoint</Application>
  <PresentationFormat>Экран (4:3)</PresentationFormat>
  <Paragraphs>155</Paragraphs>
  <Slides>25</Slides>
  <Notes>14</Notes>
  <HiddenSlides>0</HiddenSlides>
  <MMClips>25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Базовая</vt:lpstr>
      <vt:lpstr>Презентация PowerPoint</vt:lpstr>
      <vt:lpstr>Правила игры</vt:lpstr>
      <vt:lpstr>Цель игры:</vt:lpstr>
      <vt:lpstr>Презентация PowerPoint</vt:lpstr>
      <vt:lpstr>Собери картинку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Молодец!!!</vt:lpstr>
      <vt:lpstr>Презентация PowerPoint</vt:lpstr>
      <vt:lpstr>Собери картинку</vt:lpstr>
      <vt:lpstr>Собери картинку</vt:lpstr>
      <vt:lpstr>Собери картинку</vt:lpstr>
      <vt:lpstr>Собери картинку</vt:lpstr>
      <vt:lpstr>Собери картинку</vt:lpstr>
      <vt:lpstr>Молодец!!!</vt:lpstr>
      <vt:lpstr>Презентация PowerPoint</vt:lpstr>
      <vt:lpstr>Собери картинку</vt:lpstr>
      <vt:lpstr>Собери картинку</vt:lpstr>
      <vt:lpstr>Собери картинку</vt:lpstr>
      <vt:lpstr>Собери картинку</vt:lpstr>
      <vt:lpstr>Собери картинку</vt:lpstr>
      <vt:lpstr>Молодец!!!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Admin</cp:lastModifiedBy>
  <cp:revision>907</cp:revision>
  <dcterms:created xsi:type="dcterms:W3CDTF">2010-05-23T14:28:12Z</dcterms:created>
  <dcterms:modified xsi:type="dcterms:W3CDTF">2017-04-19T19:11:07Z</dcterms:modified>
</cp:coreProperties>
</file>