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60" r:id="rId3"/>
    <p:sldId id="261" r:id="rId4"/>
    <p:sldId id="262" r:id="rId5"/>
    <p:sldId id="263" r:id="rId6"/>
    <p:sldId id="267" r:id="rId7"/>
    <p:sldId id="264" r:id="rId8"/>
    <p:sldId id="265" r:id="rId9"/>
    <p:sldId id="266" r:id="rId10"/>
    <p:sldId id="256" r:id="rId11"/>
    <p:sldId id="257" r:id="rId12"/>
    <p:sldId id="258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a6I18x0hP7LV57djGIUaNQ==" hashData="tgBzkmK/LHE0zbXlihP/9wmvnik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7FF7B-627F-4AFC-85D0-B51A4227CC63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9EA2A-3216-437A-ACAF-FF4FEEDA6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295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9EA2A-3216-437A-ACAF-FF4FEEDA628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46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9EA2A-3216-437A-ACAF-FF4FEEDA628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4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9EA2A-3216-437A-ACAF-FF4FEEDA628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46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9EA2A-3216-437A-ACAF-FF4FEEDA628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46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9B99-A9E6-4D1C-A230-F347AE905E0D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E1EA-5098-4685-BBFF-989CCE1D4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3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9B99-A9E6-4D1C-A230-F347AE905E0D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E1EA-5098-4685-BBFF-989CCE1D4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84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9B99-A9E6-4D1C-A230-F347AE905E0D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E1EA-5098-4685-BBFF-989CCE1D4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34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9B99-A9E6-4D1C-A230-F347AE905E0D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E1EA-5098-4685-BBFF-989CCE1D4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45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9B99-A9E6-4D1C-A230-F347AE905E0D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E1EA-5098-4685-BBFF-989CCE1D4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27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9B99-A9E6-4D1C-A230-F347AE905E0D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E1EA-5098-4685-BBFF-989CCE1D4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44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9B99-A9E6-4D1C-A230-F347AE905E0D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E1EA-5098-4685-BBFF-989CCE1D4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8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9B99-A9E6-4D1C-A230-F347AE905E0D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E1EA-5098-4685-BBFF-989CCE1D4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1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9B99-A9E6-4D1C-A230-F347AE905E0D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E1EA-5098-4685-BBFF-989CCE1D4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60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9B99-A9E6-4D1C-A230-F347AE905E0D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E1EA-5098-4685-BBFF-989CCE1D4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66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9B99-A9E6-4D1C-A230-F347AE905E0D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E1EA-5098-4685-BBFF-989CCE1D4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46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39B99-A9E6-4D1C-A230-F347AE905E0D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6E1EA-5098-4685-BBFF-989CCE1D4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15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8.wdp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microsoft.com/office/2007/relationships/hdphoto" Target="../media/hdphoto8.wdp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microsoft.com/office/2007/relationships/hdphoto" Target="../media/hdphoto8.wdp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8.wdp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5.wdp"/><Relationship Id="rId18" Type="http://schemas.openxmlformats.org/officeDocument/2006/relationships/image" Target="../media/image13.png"/><Relationship Id="rId3" Type="http://schemas.openxmlformats.org/officeDocument/2006/relationships/image" Target="../media/image3.png"/><Relationship Id="rId21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image" Target="../media/image2.jpg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openxmlformats.org/officeDocument/2006/relationships/image" Target="../media/image9.png"/><Relationship Id="rId22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5.wdp"/><Relationship Id="rId1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image" Target="../media/image2.jpg"/><Relationship Id="rId16" Type="http://schemas.openxmlformats.org/officeDocument/2006/relationships/image" Target="../media/image11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5.wdp"/><Relationship Id="rId18" Type="http://schemas.openxmlformats.org/officeDocument/2006/relationships/image" Target="../media/image13.png"/><Relationship Id="rId3" Type="http://schemas.openxmlformats.org/officeDocument/2006/relationships/image" Target="../media/image3.png"/><Relationship Id="rId21" Type="http://schemas.openxmlformats.org/officeDocument/2006/relationships/image" Target="../media/image18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image" Target="../media/image2.jpg"/><Relationship Id="rId16" Type="http://schemas.openxmlformats.org/officeDocument/2006/relationships/image" Target="../media/image11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5.wdp"/><Relationship Id="rId18" Type="http://schemas.openxmlformats.org/officeDocument/2006/relationships/image" Target="../media/image13.png"/><Relationship Id="rId3" Type="http://schemas.openxmlformats.org/officeDocument/2006/relationships/image" Target="../media/image3.png"/><Relationship Id="rId21" Type="http://schemas.openxmlformats.org/officeDocument/2006/relationships/image" Target="../media/image18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image" Target="../media/image2.jpg"/><Relationship Id="rId16" Type="http://schemas.openxmlformats.org/officeDocument/2006/relationships/image" Target="../media/image11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openxmlformats.org/officeDocument/2006/relationships/image" Target="../media/image9.png"/><Relationship Id="rId2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5.wdp"/><Relationship Id="rId18" Type="http://schemas.openxmlformats.org/officeDocument/2006/relationships/image" Target="../media/image13.png"/><Relationship Id="rId3" Type="http://schemas.openxmlformats.org/officeDocument/2006/relationships/image" Target="../media/image3.png"/><Relationship Id="rId21" Type="http://schemas.openxmlformats.org/officeDocument/2006/relationships/image" Target="../media/image18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image" Target="../media/image2.jpg"/><Relationship Id="rId16" Type="http://schemas.openxmlformats.org/officeDocument/2006/relationships/image" Target="../media/image11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openxmlformats.org/officeDocument/2006/relationships/image" Target="../media/image9.png"/><Relationship Id="rId2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5.wdp"/><Relationship Id="rId18" Type="http://schemas.openxmlformats.org/officeDocument/2006/relationships/image" Target="../media/image13.png"/><Relationship Id="rId3" Type="http://schemas.openxmlformats.org/officeDocument/2006/relationships/image" Target="../media/image3.png"/><Relationship Id="rId21" Type="http://schemas.openxmlformats.org/officeDocument/2006/relationships/image" Target="../media/image18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image" Target="../media/image2.jpg"/><Relationship Id="rId16" Type="http://schemas.openxmlformats.org/officeDocument/2006/relationships/image" Target="../media/image11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24" Type="http://schemas.openxmlformats.org/officeDocument/2006/relationships/image" Target="../media/image22.png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23" Type="http://schemas.openxmlformats.org/officeDocument/2006/relationships/image" Target="../media/image21.pn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openxmlformats.org/officeDocument/2006/relationships/image" Target="../media/image9.png"/><Relationship Id="rId2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5.wdp"/><Relationship Id="rId18" Type="http://schemas.openxmlformats.org/officeDocument/2006/relationships/image" Target="../media/image13.png"/><Relationship Id="rId3" Type="http://schemas.openxmlformats.org/officeDocument/2006/relationships/image" Target="../media/image3.png"/><Relationship Id="rId21" Type="http://schemas.openxmlformats.org/officeDocument/2006/relationships/image" Target="../media/image18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5" Type="http://schemas.openxmlformats.org/officeDocument/2006/relationships/image" Target="../media/image23.png"/><Relationship Id="rId2" Type="http://schemas.openxmlformats.org/officeDocument/2006/relationships/image" Target="../media/image2.jpg"/><Relationship Id="rId16" Type="http://schemas.openxmlformats.org/officeDocument/2006/relationships/image" Target="../media/image11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24" Type="http://schemas.openxmlformats.org/officeDocument/2006/relationships/image" Target="../media/image22.png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23" Type="http://schemas.openxmlformats.org/officeDocument/2006/relationships/image" Target="../media/image21.pn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openxmlformats.org/officeDocument/2006/relationships/image" Target="../media/image9.png"/><Relationship Id="rId2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5.wdp"/><Relationship Id="rId18" Type="http://schemas.openxmlformats.org/officeDocument/2006/relationships/image" Target="../media/image13.png"/><Relationship Id="rId26" Type="http://schemas.openxmlformats.org/officeDocument/2006/relationships/image" Target="../media/image24.png"/><Relationship Id="rId3" Type="http://schemas.openxmlformats.org/officeDocument/2006/relationships/image" Target="../media/image3.png"/><Relationship Id="rId21" Type="http://schemas.openxmlformats.org/officeDocument/2006/relationships/image" Target="../media/image18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5" Type="http://schemas.openxmlformats.org/officeDocument/2006/relationships/image" Target="../media/image23.png"/><Relationship Id="rId2" Type="http://schemas.openxmlformats.org/officeDocument/2006/relationships/image" Target="../media/image2.jpg"/><Relationship Id="rId16" Type="http://schemas.openxmlformats.org/officeDocument/2006/relationships/image" Target="../media/image11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24" Type="http://schemas.openxmlformats.org/officeDocument/2006/relationships/image" Target="../media/image22.png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23" Type="http://schemas.openxmlformats.org/officeDocument/2006/relationships/image" Target="../media/image21.png"/><Relationship Id="rId28" Type="http://schemas.microsoft.com/office/2007/relationships/hdphoto" Target="../media/hdphoto7.wdp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openxmlformats.org/officeDocument/2006/relationships/image" Target="../media/image9.png"/><Relationship Id="rId22" Type="http://schemas.openxmlformats.org/officeDocument/2006/relationships/image" Target="../media/image19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4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74808" y="5288340"/>
            <a:ext cx="17588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1200" dirty="0">
                <a:solidFill>
                  <a:prstClr val="black"/>
                </a:solidFill>
                <a:latin typeface="Comic Sans MS" pitchFamily="66" charset="0"/>
              </a:rPr>
              <a:t>Автор игры: </a:t>
            </a:r>
            <a:r>
              <a:rPr lang="ru-RU" sz="1200" dirty="0" err="1">
                <a:solidFill>
                  <a:prstClr val="black"/>
                </a:solidFill>
                <a:latin typeface="Comic Sans MS" pitchFamily="66" charset="0"/>
              </a:rPr>
              <a:t>Загирова</a:t>
            </a:r>
            <a:r>
              <a:rPr lang="ru-RU" sz="1200" dirty="0">
                <a:solidFill>
                  <a:prstClr val="black"/>
                </a:solidFill>
                <a:latin typeface="Comic Sans MS" pitchFamily="66" charset="0"/>
              </a:rPr>
              <a:t> Л.Р. воспитатель </a:t>
            </a:r>
            <a:endParaRPr lang="ru-RU" sz="12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lvl="0" algn="ctr"/>
            <a:r>
              <a:rPr lang="ru-RU" sz="1200" dirty="0" smtClean="0">
                <a:solidFill>
                  <a:prstClr val="black"/>
                </a:solidFill>
                <a:latin typeface="Comic Sans MS" pitchFamily="66" charset="0"/>
              </a:rPr>
              <a:t>МКДОУ </a:t>
            </a:r>
            <a:r>
              <a:rPr lang="ru-RU" sz="1200" dirty="0">
                <a:solidFill>
                  <a:prstClr val="black"/>
                </a:solidFill>
                <a:latin typeface="Comic Sans MS" pitchFamily="66" charset="0"/>
              </a:rPr>
              <a:t>д/с № 9</a:t>
            </a:r>
          </a:p>
          <a:p>
            <a:pPr lvl="0" algn="ctr"/>
            <a:r>
              <a:rPr lang="ru-RU" sz="1200" dirty="0">
                <a:solidFill>
                  <a:prstClr val="black"/>
                </a:solidFill>
                <a:latin typeface="Comic Sans MS" pitchFamily="66" charset="0"/>
              </a:rPr>
              <a:t>Тульская область, </a:t>
            </a:r>
          </a:p>
          <a:p>
            <a:pPr lvl="0" algn="ctr"/>
            <a:r>
              <a:rPr lang="ru-RU" sz="1200" dirty="0" err="1">
                <a:solidFill>
                  <a:prstClr val="black"/>
                </a:solidFill>
                <a:latin typeface="Comic Sans MS" pitchFamily="66" charset="0"/>
              </a:rPr>
              <a:t>Узловский</a:t>
            </a:r>
            <a:r>
              <a:rPr lang="ru-RU" sz="1200" dirty="0">
                <a:solidFill>
                  <a:prstClr val="black"/>
                </a:solidFill>
                <a:latin typeface="Comic Sans MS" pitchFamily="66" charset="0"/>
              </a:rPr>
              <a:t> район,    </a:t>
            </a:r>
          </a:p>
          <a:p>
            <a:pPr lvl="0" algn="ctr"/>
            <a:r>
              <a:rPr lang="ru-RU" sz="1200" dirty="0">
                <a:solidFill>
                  <a:prstClr val="black"/>
                </a:solidFill>
                <a:latin typeface="Comic Sans MS" pitchFamily="66" charset="0"/>
              </a:rPr>
              <a:t>поселок </a:t>
            </a:r>
            <a:r>
              <a:rPr lang="ru-RU" sz="1200" dirty="0" err="1">
                <a:solidFill>
                  <a:prstClr val="black"/>
                </a:solidFill>
                <a:latin typeface="Comic Sans MS" pitchFamily="66" charset="0"/>
              </a:rPr>
              <a:t>Брусянский</a:t>
            </a:r>
            <a:endParaRPr lang="ru-RU" sz="1200" dirty="0">
              <a:solidFill>
                <a:prstClr val="black"/>
              </a:solidFill>
              <a:latin typeface="Comic Sans MS" pitchFamily="66" charset="0"/>
            </a:endParaRPr>
          </a:p>
          <a:p>
            <a:pPr lvl="0" algn="ctr"/>
            <a:r>
              <a:rPr lang="ru-RU" sz="1200" dirty="0">
                <a:solidFill>
                  <a:prstClr val="black"/>
                </a:solidFill>
                <a:latin typeface="Comic Sans MS" pitchFamily="66" charset="0"/>
              </a:rPr>
              <a:t>2018г       </a:t>
            </a:r>
          </a:p>
        </p:txBody>
      </p:sp>
    </p:spTree>
    <p:extLst>
      <p:ext uri="{BB962C8B-B14F-4D97-AF65-F5344CB8AC3E}">
        <p14:creationId xmlns:p14="http://schemas.microsoft.com/office/powerpoint/2010/main" val="234024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375"/>
                    </a14:imgEffect>
                    <a14:imgEffect>
                      <a14:saturation sat="55000"/>
                    </a14:imgEffect>
                    <a14:imgEffect>
                      <a14:brightnessContrast contrast="-1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94654" y="2142356"/>
            <a:ext cx="808037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16137" y="2142357"/>
            <a:ext cx="720079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238870" y="2143337"/>
            <a:ext cx="648071" cy="792088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958" y="2143337"/>
            <a:ext cx="820917" cy="80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062" y="2132856"/>
            <a:ext cx="820918" cy="80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174" y="2135348"/>
            <a:ext cx="6699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919390" y="2934444"/>
            <a:ext cx="864096" cy="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927502" y="2934445"/>
            <a:ext cx="825674" cy="12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781" y="4005064"/>
            <a:ext cx="74453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655" y="4005064"/>
            <a:ext cx="8223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301" y="3986014"/>
            <a:ext cx="6699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 flipH="1">
            <a:off x="5911278" y="2946995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41243" y="692696"/>
            <a:ext cx="8861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Продолжите логический ряд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81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375"/>
                    </a14:imgEffect>
                    <a14:imgEffect>
                      <a14:saturation sat="55000"/>
                    </a14:imgEffect>
                    <a14:imgEffect>
                      <a14:brightnessContrast contrast="-1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94654" y="2142356"/>
            <a:ext cx="808037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16137" y="2142357"/>
            <a:ext cx="720079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238870" y="2143337"/>
            <a:ext cx="648071" cy="792088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958" y="2143337"/>
            <a:ext cx="820917" cy="80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062" y="2132856"/>
            <a:ext cx="820918" cy="80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174" y="2135348"/>
            <a:ext cx="6699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919390" y="2934444"/>
            <a:ext cx="864096" cy="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927502" y="2934445"/>
            <a:ext cx="825674" cy="12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781" y="4005064"/>
            <a:ext cx="74453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041" y="2139143"/>
            <a:ext cx="8223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301" y="3986014"/>
            <a:ext cx="6699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 flipH="1">
            <a:off x="5911278" y="2946995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41243" y="692696"/>
            <a:ext cx="8861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Продолжите логический ряд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491" y="4024114"/>
            <a:ext cx="8223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01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375"/>
                    </a14:imgEffect>
                    <a14:imgEffect>
                      <a14:saturation sat="55000"/>
                    </a14:imgEffect>
                    <a14:imgEffect>
                      <a14:brightnessContrast contrast="-1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94654" y="2142356"/>
            <a:ext cx="808037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16137" y="2142357"/>
            <a:ext cx="720079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238870" y="2143337"/>
            <a:ext cx="648071" cy="792088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958" y="2143337"/>
            <a:ext cx="820917" cy="80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062" y="2132856"/>
            <a:ext cx="820918" cy="80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174" y="2135348"/>
            <a:ext cx="6699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919390" y="2934444"/>
            <a:ext cx="864096" cy="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927502" y="2934445"/>
            <a:ext cx="825674" cy="12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704" y="2129432"/>
            <a:ext cx="74453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041" y="2139143"/>
            <a:ext cx="8223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301" y="3986014"/>
            <a:ext cx="6699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 flipH="1">
            <a:off x="5911278" y="2946995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41243" y="692696"/>
            <a:ext cx="8861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Продолжите логический ряд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491" y="4024114"/>
            <a:ext cx="8223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781" y="4005064"/>
            <a:ext cx="74453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61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375"/>
                    </a14:imgEffect>
                    <a14:imgEffect>
                      <a14:saturation sat="55000"/>
                    </a14:imgEffect>
                    <a14:imgEffect>
                      <a14:brightnessContrast contrast="-1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94654" y="2142356"/>
            <a:ext cx="808037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16137" y="2142357"/>
            <a:ext cx="720079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238870" y="2143337"/>
            <a:ext cx="648071" cy="792088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958" y="2143337"/>
            <a:ext cx="820917" cy="80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062" y="2132856"/>
            <a:ext cx="820918" cy="80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174" y="2135348"/>
            <a:ext cx="6699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919390" y="2934444"/>
            <a:ext cx="864096" cy="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927502" y="2934445"/>
            <a:ext cx="825674" cy="12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704" y="2129432"/>
            <a:ext cx="74453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041" y="2139143"/>
            <a:ext cx="8223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376" y="2120093"/>
            <a:ext cx="6699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 flipH="1">
            <a:off x="5911278" y="2946995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771800" y="4077072"/>
            <a:ext cx="338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МОЛОДЕЦ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930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268090"/>
            <a:ext cx="9153525" cy="458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3059127"/>
            <a:ext cx="7344815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Помогите продавцу расставить товары на верхнюю полку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В соответствии с их ценами</a:t>
            </a:r>
          </a:p>
        </p:txBody>
      </p:sp>
      <p:pic>
        <p:nvPicPr>
          <p:cNvPr id="3075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43" l="167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875">
            <a:off x="2939757" y="5858546"/>
            <a:ext cx="958385" cy="69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867">
            <a:off x="6292742" y="4565311"/>
            <a:ext cx="1820556" cy="212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26" b="32258" l="308" r="263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615" b="66129"/>
          <a:stretch/>
        </p:blipFill>
        <p:spPr bwMode="auto">
          <a:xfrm>
            <a:off x="971600" y="4661216"/>
            <a:ext cx="1584176" cy="182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63" b="98537" l="2660" r="920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83816"/>
            <a:ext cx="1467153" cy="159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4" b="99344" l="1608" r="983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61" y="2268090"/>
            <a:ext cx="562864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05802"/>
            <a:ext cx="6397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910" y="4834696"/>
            <a:ext cx="6397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138" y="4015851"/>
            <a:ext cx="6397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15851"/>
            <a:ext cx="6397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55490" y="4157960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34506" y="4995331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078636" y="4157436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6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29734" y="4157960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98315" y="2427113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63" y="2266478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53" y="2262990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268090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837" y="2262990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401" y="2262990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185" y="2273423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1903215" y="2417588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6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02186" y="2417587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334888"/>
            <a:ext cx="53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093" y="2334888"/>
            <a:ext cx="53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185" y="2355864"/>
            <a:ext cx="53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2352675"/>
            <a:ext cx="53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99" y="610034"/>
            <a:ext cx="1515023" cy="1642302"/>
          </a:xfrm>
          <a:prstGeom prst="rect">
            <a:avLst/>
          </a:prstGeom>
        </p:spPr>
      </p:pic>
      <p:pic>
        <p:nvPicPr>
          <p:cNvPr id="3106" name="Picture 34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480" b="98097" l="762" r="97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324" y="-399359"/>
            <a:ext cx="6632801" cy="597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27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268090"/>
            <a:ext cx="9153525" cy="458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3059127"/>
            <a:ext cx="7344815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Помогите продавцу расставить товары на верхнюю полку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В соответствии с их ценами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43" l="167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875">
            <a:off x="2990497" y="5858547"/>
            <a:ext cx="958385" cy="69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867">
            <a:off x="6292742" y="4565311"/>
            <a:ext cx="1820556" cy="212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26" b="32258" l="308" r="263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615" b="66129"/>
          <a:stretch/>
        </p:blipFill>
        <p:spPr bwMode="auto">
          <a:xfrm>
            <a:off x="971600" y="4661216"/>
            <a:ext cx="1584176" cy="182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63" b="98537" l="2660" r="920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83816"/>
            <a:ext cx="1467153" cy="159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4" b="99344" l="1608" r="983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61" y="2268090"/>
            <a:ext cx="562864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05802"/>
            <a:ext cx="6397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910" y="4834696"/>
            <a:ext cx="6397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138" y="4015851"/>
            <a:ext cx="6397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15851"/>
            <a:ext cx="6397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55490" y="4157960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34506" y="4995331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078636" y="4157436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6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29734" y="4157960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98315" y="2427113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63" y="2266478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53" y="2262990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268090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837" y="2262990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401" y="2262990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185" y="2273423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1903215" y="2417588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6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02186" y="2417587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334888"/>
            <a:ext cx="53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093" y="2334888"/>
            <a:ext cx="53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185" y="2355864"/>
            <a:ext cx="53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2352675"/>
            <a:ext cx="53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2421">
            <a:off x="381273" y="1620156"/>
            <a:ext cx="10366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99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268090"/>
            <a:ext cx="9153525" cy="458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3059127"/>
            <a:ext cx="7344815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Помогите продавцу расставить товары на верхнюю полку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В соответствии с их ценами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43" l="167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875">
            <a:off x="2990497" y="5858547"/>
            <a:ext cx="958385" cy="69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867">
            <a:off x="6292742" y="4565311"/>
            <a:ext cx="1820556" cy="212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26" b="32258" l="308" r="263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615" b="66129"/>
          <a:stretch/>
        </p:blipFill>
        <p:spPr bwMode="auto">
          <a:xfrm>
            <a:off x="971600" y="4661216"/>
            <a:ext cx="1584176" cy="182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63" b="98537" l="2660" r="920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83816"/>
            <a:ext cx="1467153" cy="159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4" b="99344" l="1608" r="983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61" y="2268090"/>
            <a:ext cx="562864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05802"/>
            <a:ext cx="6397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910" y="4834696"/>
            <a:ext cx="6397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138" y="4015851"/>
            <a:ext cx="6397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15851"/>
            <a:ext cx="6397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55490" y="4157960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34506" y="4995331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078636" y="4157436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6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29734" y="4157960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98315" y="2427113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63" y="2266478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53" y="2262990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268090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837" y="2262990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401" y="2262990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185" y="2273423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1903215" y="2417588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6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02186" y="2417587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334888"/>
            <a:ext cx="53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093" y="2334888"/>
            <a:ext cx="53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185" y="2355864"/>
            <a:ext cx="53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2352675"/>
            <a:ext cx="53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2421">
            <a:off x="381273" y="1620156"/>
            <a:ext cx="10366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82" y="1052736"/>
            <a:ext cx="1109462" cy="121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59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268090"/>
            <a:ext cx="9153525" cy="458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3059127"/>
            <a:ext cx="7344815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Помогите продавцу расставить товары на верхнюю полку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В соответствии с их ценами</a:t>
            </a:r>
          </a:p>
        </p:txBody>
      </p:sp>
      <p:pic>
        <p:nvPicPr>
          <p:cNvPr id="3075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43" l="167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875">
            <a:off x="2990497" y="5858547"/>
            <a:ext cx="958385" cy="69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867">
            <a:off x="6292742" y="4565311"/>
            <a:ext cx="1820556" cy="212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26" b="32258" l="308" r="263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615" b="66129"/>
          <a:stretch/>
        </p:blipFill>
        <p:spPr bwMode="auto">
          <a:xfrm>
            <a:off x="971600" y="4661216"/>
            <a:ext cx="1584176" cy="182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63" b="98537" l="2660" r="920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83816"/>
            <a:ext cx="1467153" cy="159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4" b="99344" l="1608" r="983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61" y="2268090"/>
            <a:ext cx="562864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05802"/>
            <a:ext cx="6397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910" y="4834696"/>
            <a:ext cx="6397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138" y="4015851"/>
            <a:ext cx="6397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15851"/>
            <a:ext cx="6397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55490" y="4157960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34506" y="4995331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078636" y="4157436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6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29734" y="4157960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98315" y="2427113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63" y="2266478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53" y="2262990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268090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837" y="2262990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401" y="2262990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185" y="2273423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1903215" y="2417588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6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02186" y="2417587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334888"/>
            <a:ext cx="53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093" y="2334888"/>
            <a:ext cx="53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185" y="2355864"/>
            <a:ext cx="53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2352675"/>
            <a:ext cx="53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2421">
            <a:off x="381273" y="1620156"/>
            <a:ext cx="10366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82" y="1052736"/>
            <a:ext cx="1109462" cy="121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312" y="1007538"/>
            <a:ext cx="1131196" cy="130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58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268090"/>
            <a:ext cx="9153525" cy="458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3059127"/>
            <a:ext cx="7344815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Помогите продавцу расставить товары на верхнюю полку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В соответствии с их ценами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43" l="167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875">
            <a:off x="2990497" y="5858547"/>
            <a:ext cx="958385" cy="69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867">
            <a:off x="6292742" y="4565311"/>
            <a:ext cx="1820556" cy="212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26" b="32258" l="308" r="263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615" b="66129"/>
          <a:stretch/>
        </p:blipFill>
        <p:spPr bwMode="auto">
          <a:xfrm>
            <a:off x="971600" y="4661216"/>
            <a:ext cx="1584176" cy="182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63" b="98537" l="2660" r="920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83816"/>
            <a:ext cx="1467153" cy="159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4" b="99344" l="1608" r="983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61" y="2268090"/>
            <a:ext cx="562864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05802"/>
            <a:ext cx="6397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910" y="4834696"/>
            <a:ext cx="6397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138" y="4015851"/>
            <a:ext cx="6397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15851"/>
            <a:ext cx="6397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55490" y="4157960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34506" y="4995331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078636" y="4157436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6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29734" y="4157960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98315" y="2427113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63" y="2266478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53" y="2262990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268090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837" y="2262990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401" y="2262990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185" y="2273423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1903215" y="2417588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6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02186" y="2417587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334888"/>
            <a:ext cx="53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093" y="2334888"/>
            <a:ext cx="53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185" y="2355864"/>
            <a:ext cx="53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2352675"/>
            <a:ext cx="53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2421">
            <a:off x="381273" y="1620156"/>
            <a:ext cx="10366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82" y="1052736"/>
            <a:ext cx="1109462" cy="121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312" y="1007538"/>
            <a:ext cx="1131196" cy="130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582" y="1554162"/>
            <a:ext cx="10366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52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268090"/>
            <a:ext cx="9153525" cy="458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3059127"/>
            <a:ext cx="7344815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Помогите продавцу расставить товары на верхнюю полку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В соответствии с их ценами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43" l="167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875">
            <a:off x="2990497" y="5858547"/>
            <a:ext cx="958385" cy="69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867">
            <a:off x="6292742" y="4565311"/>
            <a:ext cx="1820556" cy="212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26" b="32258" l="308" r="263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615" b="66129"/>
          <a:stretch/>
        </p:blipFill>
        <p:spPr bwMode="auto">
          <a:xfrm>
            <a:off x="971600" y="4661216"/>
            <a:ext cx="1584176" cy="182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63" b="98537" l="2660" r="920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83816"/>
            <a:ext cx="1467153" cy="159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4" b="99344" l="1608" r="983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61" y="2268090"/>
            <a:ext cx="562864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05802"/>
            <a:ext cx="6397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910" y="4834696"/>
            <a:ext cx="6397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138" y="4015851"/>
            <a:ext cx="6397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15851"/>
            <a:ext cx="6397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55490" y="4157960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34506" y="4995331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078636" y="4157436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6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29734" y="4157960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98315" y="2427113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63" y="2266478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53" y="2262990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268090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837" y="2262990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401" y="2262990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185" y="2273423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1903215" y="2417588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6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02186" y="2417587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334888"/>
            <a:ext cx="53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093" y="2334888"/>
            <a:ext cx="53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185" y="2355864"/>
            <a:ext cx="53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2352675"/>
            <a:ext cx="53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2421">
            <a:off x="381273" y="1620156"/>
            <a:ext cx="10366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82" y="1052736"/>
            <a:ext cx="1109462" cy="121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312" y="1007538"/>
            <a:ext cx="1131196" cy="130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755" y="1458128"/>
            <a:ext cx="125571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794" y="702836"/>
            <a:ext cx="1800299" cy="198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2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268090"/>
            <a:ext cx="9153525" cy="458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3059127"/>
            <a:ext cx="7344815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Помогите продавцу расставить товары на верхнюю полку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В соответствии с их ценами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43" l="167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875">
            <a:off x="2990497" y="5858547"/>
            <a:ext cx="958385" cy="69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867">
            <a:off x="6292742" y="4565311"/>
            <a:ext cx="1820556" cy="212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26" b="32258" l="308" r="263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615" b="66129"/>
          <a:stretch/>
        </p:blipFill>
        <p:spPr bwMode="auto">
          <a:xfrm>
            <a:off x="971600" y="4661216"/>
            <a:ext cx="1584176" cy="182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63" b="98537" l="2660" r="920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83816"/>
            <a:ext cx="1467153" cy="159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4" b="99344" l="1608" r="983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61" y="2268090"/>
            <a:ext cx="562864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05802"/>
            <a:ext cx="6397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910" y="4834696"/>
            <a:ext cx="6397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138" y="4015851"/>
            <a:ext cx="6397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15851"/>
            <a:ext cx="6397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55490" y="4157960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34506" y="4995331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078636" y="4157436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6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29734" y="4157960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98315" y="2427113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63" y="2266478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53" y="2262990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268090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837" y="2262990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401" y="2262990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185" y="2273423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1903215" y="2417588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6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02186" y="2417587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334888"/>
            <a:ext cx="53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093" y="2334888"/>
            <a:ext cx="53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185" y="2355864"/>
            <a:ext cx="53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2352675"/>
            <a:ext cx="53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2421">
            <a:off x="381273" y="1620156"/>
            <a:ext cx="10366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82" y="1052736"/>
            <a:ext cx="1109462" cy="121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312" y="1007538"/>
            <a:ext cx="1131196" cy="130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755" y="1458128"/>
            <a:ext cx="125571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794" y="702836"/>
            <a:ext cx="1800299" cy="198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1008363"/>
            <a:ext cx="11334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58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268090"/>
            <a:ext cx="9153525" cy="458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3059127"/>
            <a:ext cx="7344815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Помогите продавцу расставить товары на верхнюю полку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В соответствии с их ценами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43" l="167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875">
            <a:off x="2990497" y="5858547"/>
            <a:ext cx="958385" cy="69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867">
            <a:off x="6292742" y="4565311"/>
            <a:ext cx="1820556" cy="212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26" b="32258" l="308" r="263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615" b="66129"/>
          <a:stretch/>
        </p:blipFill>
        <p:spPr bwMode="auto">
          <a:xfrm>
            <a:off x="971600" y="4661216"/>
            <a:ext cx="1584176" cy="182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63" b="98537" l="2660" r="920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83816"/>
            <a:ext cx="1467153" cy="159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4" b="99344" l="1608" r="983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61" y="2268090"/>
            <a:ext cx="562864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05802"/>
            <a:ext cx="6397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910" y="4834696"/>
            <a:ext cx="6397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138" y="4015851"/>
            <a:ext cx="6397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15851"/>
            <a:ext cx="6397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55490" y="4157960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34506" y="4995331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078636" y="4157436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6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29734" y="4157960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98315" y="2427113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63" y="2266478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53" y="2262990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268090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837" y="2262990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401" y="2262990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185" y="2273423"/>
            <a:ext cx="566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1903215" y="2417588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6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02186" y="2417587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334888"/>
            <a:ext cx="53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093" y="2334888"/>
            <a:ext cx="53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185" y="2355864"/>
            <a:ext cx="53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2352675"/>
            <a:ext cx="53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2421">
            <a:off x="381273" y="1620156"/>
            <a:ext cx="10366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82" y="1052736"/>
            <a:ext cx="1109462" cy="121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312" y="1007538"/>
            <a:ext cx="1131196" cy="130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755" y="1458128"/>
            <a:ext cx="125571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794" y="702836"/>
            <a:ext cx="1800299" cy="198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005" y="1007538"/>
            <a:ext cx="11334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543" y="1007538"/>
            <a:ext cx="1109663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9545" l="230" r="994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52" y="2223284"/>
            <a:ext cx="9306279" cy="470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85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186</Words>
  <Application>Microsoft Office PowerPoint</Application>
  <PresentationFormat>Экран (4:3)</PresentationFormat>
  <Paragraphs>86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Admin</cp:lastModifiedBy>
  <cp:revision>20</cp:revision>
  <dcterms:created xsi:type="dcterms:W3CDTF">2018-06-17T12:36:26Z</dcterms:created>
  <dcterms:modified xsi:type="dcterms:W3CDTF">2018-06-17T18:43:37Z</dcterms:modified>
</cp:coreProperties>
</file>