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2" r:id="rId5"/>
    <p:sldId id="263" r:id="rId6"/>
    <p:sldId id="259" r:id="rId7"/>
    <p:sldId id="264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54" autoAdjust="0"/>
  </p:normalViewPr>
  <p:slideViewPr>
    <p:cSldViewPr>
      <p:cViewPr>
        <p:scale>
          <a:sx n="40" d="100"/>
          <a:sy n="40" d="100"/>
        </p:scale>
        <p:origin x="-138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ADA9-086D-42D6-8A83-5240CD56501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6E04-DD12-4499-A55B-CB52827BE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5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/>
          <a:stretch/>
        </p:blipFill>
        <p:spPr>
          <a:xfrm>
            <a:off x="0" y="0"/>
            <a:ext cx="9144000" cy="68812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9" y="1916832"/>
            <a:ext cx="4154910" cy="628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Интерактивная</a:t>
            </a:r>
            <a:endParaRPr lang="ru-RU" sz="4000" b="1" dirty="0" smtClean="0">
              <a:ln w="9004" cap="flat" cmpd="sng" algn="ctr">
                <a:solidFill>
                  <a:srgbClr val="D73A36"/>
                </a:solidFill>
                <a:prstDash val="solid"/>
                <a:miter lim="0"/>
              </a:ln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 </a:t>
            </a:r>
            <a:r>
              <a:rPr lang="ru-RU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игра</a:t>
            </a:r>
            <a:endParaRPr lang="ru-RU" sz="4000" b="1" dirty="0" smtClean="0">
              <a:ln w="9004" cap="flat" cmpd="sng" algn="ctr">
                <a:solidFill>
                  <a:srgbClr val="D73A36"/>
                </a:solidFill>
                <a:prstDash val="solid"/>
                <a:miter lim="0"/>
              </a:ln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«</a:t>
            </a:r>
            <a:r>
              <a:rPr lang="ru-RU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Чей малыш</a:t>
            </a:r>
            <a:r>
              <a:rPr lang="ru-RU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?»</a:t>
            </a:r>
            <a:endParaRPr lang="ru-RU" sz="4000" dirty="0"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игры: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Лариса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Равильевна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МКДОУ д/с №9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Тульская область,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Брусянский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b="1" dirty="0" smtClean="0">
              <a:ln w="9004" cap="flat" cmpd="sng" algn="ctr">
                <a:solidFill>
                  <a:srgbClr val="D73A36"/>
                </a:solidFill>
                <a:prstDash val="solid"/>
                <a:miter lim="0"/>
              </a:ln>
              <a:solidFill>
                <a:srgbClr val="FF0000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668344" y="620688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previousslide"/>
          </p:cNvPr>
          <p:cNvSpPr/>
          <p:nvPr/>
        </p:nvSpPr>
        <p:spPr>
          <a:xfrm rot="10800000">
            <a:off x="7380312" y="5805264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56490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/>
          <a:stretch/>
        </p:blipFill>
        <p:spPr>
          <a:xfrm>
            <a:off x="2708" y="-166972"/>
            <a:ext cx="9144001" cy="70249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999509">
            <a:off x="2456896" y="2922825"/>
            <a:ext cx="660648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07504" y="116632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https://im2-tub-ru.yandex.net/i?id=19e39b11bc12e847fea8966a4c5637ad-l&amp;n=13"/>
          <p:cNvPicPr>
            <a:picLocks noChangeAspect="1" noChangeArrowheads="1"/>
          </p:cNvPicPr>
          <p:nvPr/>
        </p:nvPicPr>
        <p:blipFill>
          <a:blip r:embed="rId5" cstate="print"/>
          <a:srcRect l="16303" r="15218"/>
          <a:stretch>
            <a:fillRect/>
          </a:stretch>
        </p:blipFill>
        <p:spPr bwMode="auto">
          <a:xfrm>
            <a:off x="0" y="357166"/>
            <a:ext cx="1571604" cy="1721255"/>
          </a:xfrm>
          <a:prstGeom prst="rect">
            <a:avLst/>
          </a:prstGeom>
          <a:noFill/>
        </p:spPr>
      </p:pic>
      <p:pic>
        <p:nvPicPr>
          <p:cNvPr id="8" name="Picture 8" descr="http://poolhouse.s3.amazonaws.com/blog-assets-two/2015/06/german-shepherd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14480" y="357166"/>
            <a:ext cx="2304419" cy="1714488"/>
          </a:xfrm>
          <a:prstGeom prst="rect">
            <a:avLst/>
          </a:prstGeom>
          <a:noFill/>
        </p:spPr>
      </p:pic>
      <p:pic>
        <p:nvPicPr>
          <p:cNvPr id="10" name="Picture 12" descr="http://jpghoto.ru/img/picture/Apr/12/85134ce78b3f45542e965d30c5b4a0b2/2.jpg"/>
          <p:cNvPicPr>
            <a:picLocks noChangeAspect="1" noChangeArrowheads="1"/>
          </p:cNvPicPr>
          <p:nvPr/>
        </p:nvPicPr>
        <p:blipFill>
          <a:blip r:embed="rId7" cstate="print"/>
          <a:srcRect l="5405" r="7432" b="4866"/>
          <a:stretch>
            <a:fillRect/>
          </a:stretch>
        </p:blipFill>
        <p:spPr bwMode="auto">
          <a:xfrm>
            <a:off x="4214810" y="357166"/>
            <a:ext cx="2513322" cy="1714488"/>
          </a:xfrm>
          <a:prstGeom prst="rect">
            <a:avLst/>
          </a:prstGeom>
          <a:noFill/>
        </p:spPr>
      </p:pic>
      <p:pic>
        <p:nvPicPr>
          <p:cNvPr id="11" name="Picture 16" descr="http://feenixx-gallery.com/north_american_horses/north_american_horse_breeds/north_american_horse_breeds/naragansett_pacer_hor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9614" y="357166"/>
            <a:ext cx="2224386" cy="1714488"/>
          </a:xfrm>
          <a:prstGeom prst="rect">
            <a:avLst/>
          </a:prstGeom>
          <a:noFill/>
        </p:spPr>
      </p:pic>
      <p:pic>
        <p:nvPicPr>
          <p:cNvPr id="12" name="Picture 18" descr="https://im2-tub-ru.yandex.net/i?id=e855121a8db415c88d51b9bb341ba33c-l&amp;n=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85802" y="3284984"/>
            <a:ext cx="2071702" cy="2071702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559768" y="5867480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previousslide"/>
          </p:cNvPr>
          <p:cNvSpPr/>
          <p:nvPr/>
        </p:nvSpPr>
        <p:spPr>
          <a:xfrm rot="10800000">
            <a:off x="252573" y="5896219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6806 0.44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2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шад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19e39b11bc12e847fea8966a4c5637a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2095482" cy="1571612"/>
          </a:xfrm>
          <a:prstGeom prst="rect">
            <a:avLst/>
          </a:prstGeom>
          <a:noFill/>
        </p:spPr>
      </p:pic>
      <p:pic>
        <p:nvPicPr>
          <p:cNvPr id="4104" name="Picture 8" descr="http://poolhouse.s3.amazonaws.com/blog-assets-two/2015/06/german-shepherd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14546" y="357166"/>
            <a:ext cx="2076138" cy="1544647"/>
          </a:xfrm>
          <a:prstGeom prst="rect">
            <a:avLst/>
          </a:prstGeom>
          <a:noFill/>
        </p:spPr>
      </p:pic>
      <p:pic>
        <p:nvPicPr>
          <p:cNvPr id="4108" name="Picture 12" descr="http://jpghoto.ru/img/picture/Apr/12/85134ce78b3f45542e965d30c5b4a0b2/2.jpg"/>
          <p:cNvPicPr>
            <a:picLocks noChangeAspect="1" noChangeArrowheads="1"/>
          </p:cNvPicPr>
          <p:nvPr/>
        </p:nvPicPr>
        <p:blipFill>
          <a:blip r:embed="rId7" cstate="print"/>
          <a:srcRect b="5882"/>
          <a:stretch>
            <a:fillRect/>
          </a:stretch>
        </p:blipFill>
        <p:spPr bwMode="auto">
          <a:xfrm>
            <a:off x="4429124" y="357166"/>
            <a:ext cx="2428892" cy="1500198"/>
          </a:xfrm>
          <a:prstGeom prst="rect">
            <a:avLst/>
          </a:prstGeom>
          <a:noFill/>
        </p:spPr>
      </p:pic>
      <p:pic>
        <p:nvPicPr>
          <p:cNvPr id="4110" name="Picture 14" descr="http://www.southernmilling.ie/wp-content/uploads/2015/03/calf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827" y="3645024"/>
            <a:ext cx="2191649" cy="2024536"/>
          </a:xfrm>
          <a:prstGeom prst="rect">
            <a:avLst/>
          </a:prstGeom>
          <a:noFill/>
        </p:spPr>
      </p:pic>
      <p:pic>
        <p:nvPicPr>
          <p:cNvPr id="4112" name="Picture 16" descr="http://feenixx-gallery.com/north_american_horses/north_american_horse_breeds/north_american_horse_breeds/naragansett_pacer_hor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4759" y="357166"/>
            <a:ext cx="1946365" cy="1500198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668344" y="58772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rot="10800000">
            <a:off x="252573" y="5896219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еле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87 0.54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19e39b11bc12e847fea8966a4c5637a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04"/>
            <a:ext cx="2095482" cy="1571612"/>
          </a:xfrm>
          <a:prstGeom prst="rect">
            <a:avLst/>
          </a:prstGeom>
          <a:noFill/>
        </p:spPr>
      </p:pic>
      <p:pic>
        <p:nvPicPr>
          <p:cNvPr id="4100" name="Picture 4" descr="http://d1hw6n3yxknhky.cloudfront.net/013788923_iconv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098" y="3645024"/>
            <a:ext cx="2002500" cy="2034798"/>
          </a:xfrm>
          <a:prstGeom prst="rect">
            <a:avLst/>
          </a:prstGeom>
          <a:noFill/>
        </p:spPr>
      </p:pic>
      <p:pic>
        <p:nvPicPr>
          <p:cNvPr id="4104" name="Picture 8" descr="http://poolhouse.s3.amazonaws.com/blog-assets-two/2015/06/german-shepherd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14546" y="428604"/>
            <a:ext cx="2076138" cy="1544647"/>
          </a:xfrm>
          <a:prstGeom prst="rect">
            <a:avLst/>
          </a:prstGeom>
          <a:noFill/>
        </p:spPr>
      </p:pic>
      <p:pic>
        <p:nvPicPr>
          <p:cNvPr id="4108" name="Picture 12" descr="http://jpghoto.ru/img/picture/Apr/12/85134ce78b3f45542e965d30c5b4a0b2/2.jpg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4357685" y="428604"/>
            <a:ext cx="2671781" cy="1571636"/>
          </a:xfrm>
          <a:prstGeom prst="rect">
            <a:avLst/>
          </a:prstGeom>
          <a:noFill/>
        </p:spPr>
      </p:pic>
      <p:pic>
        <p:nvPicPr>
          <p:cNvPr id="4112" name="Picture 16" descr="http://feenixx-gallery.com/north_american_horses/north_american_horse_breeds/north_american_horse_breeds/naragansett_pacer_hor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4982" y="428604"/>
            <a:ext cx="2039018" cy="1571612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733356" y="58772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252573" y="5896219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-0.05509 L 0.48785 0.4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2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те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19e39b11bc12e847fea8966a4c5637a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2095482" cy="1571612"/>
          </a:xfrm>
          <a:prstGeom prst="rect">
            <a:avLst/>
          </a:prstGeom>
          <a:noFill/>
        </p:spPr>
      </p:pic>
      <p:pic>
        <p:nvPicPr>
          <p:cNvPr id="4104" name="Picture 8" descr="http://poolhouse.s3.amazonaws.com/blog-assets-two/2015/06/german-shepherd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5984" y="285728"/>
            <a:ext cx="2076138" cy="1544647"/>
          </a:xfrm>
          <a:prstGeom prst="rect">
            <a:avLst/>
          </a:prstGeom>
          <a:noFill/>
        </p:spPr>
      </p:pic>
      <p:pic>
        <p:nvPicPr>
          <p:cNvPr id="4106" name="Picture 10" descr="http://animals-universe.info/img/429/Schaeferhund_143160622.jpg"/>
          <p:cNvPicPr>
            <a:picLocks noChangeAspect="1" noChangeArrowheads="1"/>
          </p:cNvPicPr>
          <p:nvPr/>
        </p:nvPicPr>
        <p:blipFill>
          <a:blip r:embed="rId7"/>
          <a:srcRect l="18519" r="11110"/>
          <a:stretch>
            <a:fillRect/>
          </a:stretch>
        </p:blipFill>
        <p:spPr bwMode="auto">
          <a:xfrm>
            <a:off x="899592" y="3717032"/>
            <a:ext cx="1633707" cy="1928801"/>
          </a:xfrm>
          <a:prstGeom prst="rect">
            <a:avLst/>
          </a:prstGeom>
          <a:noFill/>
        </p:spPr>
      </p:pic>
      <p:pic>
        <p:nvPicPr>
          <p:cNvPr id="4108" name="Picture 12" descr="http://jpghoto.ru/img/picture/Apr/12/85134ce78b3f45542e965d30c5b4a0b2/2.jpg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4500562" y="285728"/>
            <a:ext cx="2550337" cy="1500198"/>
          </a:xfrm>
          <a:prstGeom prst="rect">
            <a:avLst/>
          </a:prstGeom>
          <a:noFill/>
        </p:spPr>
      </p:pic>
      <p:pic>
        <p:nvPicPr>
          <p:cNvPr id="4112" name="Picture 16" descr="http://feenixx-gallery.com/north_american_horses/north_american_horse_breeds/north_american_horse_breeds/naragansett_pacer_hor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7666" y="285728"/>
            <a:ext cx="1946334" cy="1500174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668344" y="5949280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252573" y="5896219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5324 L 0.24931 0.53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2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-17712" y="7937"/>
            <a:ext cx="9144000" cy="6858000"/>
          </a:xfrm>
          <a:prstGeom prst="rect">
            <a:avLst/>
          </a:prstGeom>
        </p:spPr>
      </p:pic>
      <p:pic>
        <p:nvPicPr>
          <p:cNvPr id="4" name="Picture 12" descr="http://jpghoto.ru/img/picture/Apr/12/85134ce78b3f45542e965d30c5b4a0b2/2.jpg"/>
          <p:cNvPicPr>
            <a:picLocks noChangeAspect="1" noChangeArrowheads="1"/>
          </p:cNvPicPr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>
            <a:off x="2627784" y="1043605"/>
            <a:ext cx="4079856" cy="251991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79533" y="7937"/>
            <a:ext cx="5498621" cy="757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Кто похож на маму?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8" name="Picture 14" descr="http://www.southernmilling.ie/wp-content/uploads/2015/03/calf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882" y="4351237"/>
            <a:ext cx="2320195" cy="2107778"/>
          </a:xfrm>
          <a:prstGeom prst="rect">
            <a:avLst/>
          </a:prstGeom>
          <a:noFill/>
        </p:spPr>
      </p:pic>
      <p:pic>
        <p:nvPicPr>
          <p:cNvPr id="2055" name="Picture 7" descr="http://discountwallcovering.com/16423-thickbox_default/calf-stick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5" y="4250780"/>
            <a:ext cx="2253184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https://img-fotki.yandex.ru/get/17914/134091466.22e/0_1184da_97f23303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s://img-fotki.yandex.ru/get/17914/134091466.22e/0_1184da_97f23303_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https://img-fotki.yandex.ru/get/17914/134091466.22e/0_1184da_97f23303_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://malenkajastrana.my1.ru/87/10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5"/>
          <a:stretch/>
        </p:blipFill>
        <p:spPr bwMode="auto">
          <a:xfrm>
            <a:off x="3635896" y="4281862"/>
            <a:ext cx="2232248" cy="22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886416" y="719569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rot="10800000">
            <a:off x="258024" y="719569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im2-tub-ru.yandex.net/i?id=19e39b11bc12e847fea8966a4c5637ad-l&amp;n=13"/>
          <p:cNvPicPr>
            <a:picLocks noChangeAspect="1" noChangeArrowheads="1"/>
          </p:cNvPicPr>
          <p:nvPr/>
        </p:nvPicPr>
        <p:blipFill>
          <a:blip r:embed="rId5" cstate="print"/>
          <a:srcRect l="16303" r="15218"/>
          <a:stretch>
            <a:fillRect/>
          </a:stretch>
        </p:blipFill>
        <p:spPr bwMode="auto">
          <a:xfrm>
            <a:off x="2843808" y="631950"/>
            <a:ext cx="3024336" cy="3312319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86416" y="631950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258023" y="649952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mezhdudevochkami.ru/wp-content/uploads/2015/12/5484-900x7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r="10103" b="5210"/>
          <a:stretch/>
        </p:blipFill>
        <p:spPr bwMode="auto">
          <a:xfrm>
            <a:off x="350874" y="4293096"/>
            <a:ext cx="2360428" cy="22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actslides.com/imgs/black-ca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19315"/>
          <a:stretch/>
        </p:blipFill>
        <p:spPr bwMode="auto">
          <a:xfrm>
            <a:off x="6420798" y="4221088"/>
            <a:ext cx="2327666" cy="23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1hw6n3yxknhky.cloudfront.net/013788923_iconv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5876" y="4253609"/>
            <a:ext cx="2232248" cy="226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79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те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8" descr="http://poolhouse.s3.amazonaws.com/blog-assets-two/2015/06/german-shepherd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99792" y="548680"/>
            <a:ext cx="3387472" cy="2520280"/>
          </a:xfrm>
          <a:prstGeom prst="rect">
            <a:avLst/>
          </a:prstGeom>
          <a:noFill/>
        </p:spPr>
      </p:pic>
      <p:pic>
        <p:nvPicPr>
          <p:cNvPr id="3074" name="Picture 2" descr="http://333v.ru/uploads/0d/0db758baff2181276c1f1aec9217e84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r="8105"/>
          <a:stretch/>
        </p:blipFill>
        <p:spPr bwMode="auto">
          <a:xfrm>
            <a:off x="413353" y="4221088"/>
            <a:ext cx="2302501" cy="23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3-tub-ru.yandex.net/i?id=7ab4804fd9333c19427a330c9fd4df53&amp;n=33&amp;h=215&amp;w=2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943180" cy="23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animals-universe.info/img/429/Schaeferhund_143160622.jpg"/>
          <p:cNvPicPr>
            <a:picLocks noChangeAspect="1" noChangeArrowheads="1"/>
          </p:cNvPicPr>
          <p:nvPr/>
        </p:nvPicPr>
        <p:blipFill>
          <a:blip r:embed="rId8"/>
          <a:srcRect l="18519" r="11110"/>
          <a:stretch>
            <a:fillRect/>
          </a:stretch>
        </p:blipFill>
        <p:spPr bwMode="auto">
          <a:xfrm>
            <a:off x="6948264" y="4168248"/>
            <a:ext cx="1993747" cy="2353874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258023" y="649952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886416" y="631950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ще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6" descr="http://feenixx-gallery.com/north_american_horses/north_american_horse_breeds/north_american_horse_breeds/naragansett_pacer_ho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48680"/>
            <a:ext cx="3363249" cy="2592288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" action="ppaction://hlinkshowjump?jump=previousslide"/>
          </p:cNvPr>
          <p:cNvSpPr/>
          <p:nvPr/>
        </p:nvSpPr>
        <p:spPr>
          <a:xfrm rot="10800000">
            <a:off x="258023" y="649952"/>
            <a:ext cx="1121902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6416" y="631950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8" descr="https://im2-tub-ru.yandex.net/i?id=e855121a8db415c88d51b9bb341ba33c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95536" y="4279036"/>
            <a:ext cx="2143710" cy="2143710"/>
          </a:xfrm>
          <a:prstGeom prst="rect">
            <a:avLst/>
          </a:prstGeom>
          <a:noFill/>
        </p:spPr>
      </p:pic>
      <p:pic>
        <p:nvPicPr>
          <p:cNvPr id="10244" name="Picture 4" descr="http://lovinoty.ru/uploads/images/aleksandr_rozenbaum_zhereben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9621"/>
            <a:ext cx="1762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0-tub-ru.yandex.net/i?id=7fde59382f93a25bd077780e9d6593d1-l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56" y="42796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шад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37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33</cp:revision>
  <dcterms:created xsi:type="dcterms:W3CDTF">2017-02-21T18:08:04Z</dcterms:created>
  <dcterms:modified xsi:type="dcterms:W3CDTF">2017-03-15T09:58:49Z</dcterms:modified>
</cp:coreProperties>
</file>