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6" r:id="rId4"/>
    <p:sldId id="257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8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FEA4-4DBC-4542-AA17-7F25DDD72E0B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8CE3-F561-4EFD-B630-222EFAF89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54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FEA4-4DBC-4542-AA17-7F25DDD72E0B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8CE3-F561-4EFD-B630-222EFAF89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03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FEA4-4DBC-4542-AA17-7F25DDD72E0B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8CE3-F561-4EFD-B630-222EFAF89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77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FEA4-4DBC-4542-AA17-7F25DDD72E0B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8CE3-F561-4EFD-B630-222EFAF89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05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FEA4-4DBC-4542-AA17-7F25DDD72E0B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8CE3-F561-4EFD-B630-222EFAF89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87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FEA4-4DBC-4542-AA17-7F25DDD72E0B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8CE3-F561-4EFD-B630-222EFAF89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5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FEA4-4DBC-4542-AA17-7F25DDD72E0B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8CE3-F561-4EFD-B630-222EFAF89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6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FEA4-4DBC-4542-AA17-7F25DDD72E0B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8CE3-F561-4EFD-B630-222EFAF89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9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FEA4-4DBC-4542-AA17-7F25DDD72E0B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8CE3-F561-4EFD-B630-222EFAF89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88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FEA4-4DBC-4542-AA17-7F25DDD72E0B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8CE3-F561-4EFD-B630-222EFAF89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3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FEA4-4DBC-4542-AA17-7F25DDD72E0B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8CE3-F561-4EFD-B630-222EFAF89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63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9FEA4-4DBC-4542-AA17-7F25DDD72E0B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58CE3-F561-4EFD-B630-222EFAF89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20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НОД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аппликации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средней группе «Золотые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подсолнухи»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9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 descr="sunflower-field-fs"/>
          <p:cNvSpPr>
            <a:spLocks noGrp="1" noChangeAspect="1" noChangeArrowheads="1"/>
          </p:cNvSpPr>
          <p:nvPr isPhoto="1"/>
        </p:nvSpPr>
        <p:spPr bwMode="auto">
          <a:xfrm>
            <a:off x="1116013" y="404813"/>
            <a:ext cx="6970712" cy="5227637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6627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3" y="187325"/>
            <a:ext cx="8640762" cy="648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462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cg_sunflower_seed"/>
          <p:cNvSpPr>
            <a:spLocks noGrp="1" noChangeAspect="1" noChangeArrowheads="1"/>
          </p:cNvSpPr>
          <p:nvPr isPhoto="1"/>
        </p:nvSpPr>
        <p:spPr bwMode="auto">
          <a:xfrm>
            <a:off x="1187450" y="692150"/>
            <a:ext cx="6769100" cy="5856288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565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75856" y="1628800"/>
            <a:ext cx="2736304" cy="266429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087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370456" y="1700808"/>
            <a:ext cx="2736304" cy="266429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 rot="1095171">
            <a:off x="4919751" y="304427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7697914">
            <a:off x="6032304" y="3277055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3001260">
            <a:off x="6003795" y="813839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20646786">
            <a:off x="3629242" y="288098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5400000">
            <a:off x="6375119" y="2152058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9178728">
            <a:off x="5010299" y="4192319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5400000">
            <a:off x="2376326" y="2094697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17904981">
            <a:off x="2520403" y="1080186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3580572">
            <a:off x="2498302" y="3285470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1800126">
            <a:off x="3571419" y="4241960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055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297707" y="1628800"/>
            <a:ext cx="2736304" cy="2664296"/>
          </a:xfrm>
          <a:prstGeom prst="ellipse">
            <a:avLst/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1095171">
            <a:off x="4847002" y="232419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7697914">
            <a:off x="5959555" y="3205047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3001260">
            <a:off x="5931046" y="741831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20646786">
            <a:off x="3556493" y="216090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5400000">
            <a:off x="6302370" y="2080050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9178728">
            <a:off x="5168805" y="4081566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5400000">
            <a:off x="2303577" y="2022689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17904981">
            <a:off x="2447654" y="1008178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3580572">
            <a:off x="2425553" y="3213462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1800126">
            <a:off x="3240437" y="4034568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601338" y="2950343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844542" y="3223805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388989" y="3171703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309627" y="3256983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613991" y="3611872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471342" y="3980935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203787" y="3645024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093442" y="2918854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805406" y="3256002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085852" y="3522314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086368" y="3790988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904475" y="3858225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559932" y="3522314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446346" y="2631130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578030" y="2299220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905832" y="2715740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564001" y="3020540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165446" y="2452014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513995" y="2748930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764042" y="1953989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132225" y="2133105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4166426" y="1766176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669667" y="1722633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4513995" y="2194459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995023" y="1925383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569360" y="3223805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5298057" y="2133105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658097" y="2676425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305819" y="1953740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228045" y="2631130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620668" y="2464234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544044" y="2410940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4956948" y="3425461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4843747" y="2194459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5085999" y="2388778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033" y="3439557"/>
            <a:ext cx="3841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Овал 49"/>
          <p:cNvSpPr/>
          <p:nvPr/>
        </p:nvSpPr>
        <p:spPr>
          <a:xfrm>
            <a:off x="5264515" y="2871390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653920" y="2952573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4874035" y="2699816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970659" y="2992587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228045" y="3205032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580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297707" y="1628800"/>
            <a:ext cx="2736304" cy="2664296"/>
          </a:xfrm>
          <a:prstGeom prst="ellipse">
            <a:avLst/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1095171">
            <a:off x="4847002" y="232419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7697914">
            <a:off x="5959555" y="3205047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3001260">
            <a:off x="5931046" y="741831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20646786">
            <a:off x="3556493" y="216090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5400000">
            <a:off x="6302370" y="2080050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9178728">
            <a:off x="5168805" y="4081566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5400000">
            <a:off x="2303577" y="2022689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17904981">
            <a:off x="2447654" y="1008178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3580572">
            <a:off x="2425553" y="3213462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1800126">
            <a:off x="3240437" y="4034568"/>
            <a:ext cx="835027" cy="163159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601338" y="2950343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844542" y="3223805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388989" y="3171703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309627" y="3256983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613991" y="3611872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471342" y="3980935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203787" y="3645024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093442" y="2918854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805406" y="3256002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085852" y="3522314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086368" y="3790988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904475" y="3858225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559932" y="3522314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446346" y="2631130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578030" y="2299220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905832" y="2715740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564001" y="3020540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165446" y="2452014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513995" y="2748930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764042" y="1953989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132225" y="2133105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4166426" y="1766176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669667" y="1722633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4513995" y="2194459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995023" y="1925383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569360" y="3223805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5298057" y="2133105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658097" y="2676425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305819" y="1953740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228045" y="2631130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620668" y="2464234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544044" y="2410940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4956948" y="3425461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4843747" y="2194459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5085999" y="2388778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033" y="3439557"/>
            <a:ext cx="3841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Овал 49"/>
          <p:cNvSpPr/>
          <p:nvPr/>
        </p:nvSpPr>
        <p:spPr>
          <a:xfrm>
            <a:off x="5264515" y="2871390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653920" y="2952573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4874035" y="2699816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970659" y="2992587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228045" y="3205032"/>
            <a:ext cx="360040" cy="1791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>
            <a:stCxn id="3" idx="4"/>
          </p:cNvCxnSpPr>
          <p:nvPr/>
        </p:nvCxnSpPr>
        <p:spPr>
          <a:xfrm flipH="1">
            <a:off x="4612492" y="4293096"/>
            <a:ext cx="53367" cy="256490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 rot="17911333">
            <a:off x="4379604" y="5916442"/>
            <a:ext cx="1244369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 rot="15380944">
            <a:off x="3725120" y="5296402"/>
            <a:ext cx="1244369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704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12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к НОД  по аппликации в средней группе «Золотые подсолнухи»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НОД по аппликации «Золотые подсолнухи»</dc:title>
  <dc:creator>1</dc:creator>
  <cp:lastModifiedBy>1</cp:lastModifiedBy>
  <cp:revision>6</cp:revision>
  <dcterms:created xsi:type="dcterms:W3CDTF">2018-10-14T08:07:03Z</dcterms:created>
  <dcterms:modified xsi:type="dcterms:W3CDTF">2019-08-28T05:57:32Z</dcterms:modified>
</cp:coreProperties>
</file>