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4CE6-CBBD-426F-B824-D9A2ED158B58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C337-944C-4E8F-86AC-1A00DDC15BB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4CE6-CBBD-426F-B824-D9A2ED158B58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C337-944C-4E8F-86AC-1A00DDC15B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4CE6-CBBD-426F-B824-D9A2ED158B58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C337-944C-4E8F-86AC-1A00DDC15B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4CE6-CBBD-426F-B824-D9A2ED158B58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C337-944C-4E8F-86AC-1A00DDC15BB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4CE6-CBBD-426F-B824-D9A2ED158B58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C337-944C-4E8F-86AC-1A00DDC15B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4CE6-CBBD-426F-B824-D9A2ED158B58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C337-944C-4E8F-86AC-1A00DDC15BB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4CE6-CBBD-426F-B824-D9A2ED158B58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C337-944C-4E8F-86AC-1A00DDC15BB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4CE6-CBBD-426F-B824-D9A2ED158B58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C337-944C-4E8F-86AC-1A00DDC15B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4CE6-CBBD-426F-B824-D9A2ED158B58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C337-944C-4E8F-86AC-1A00DDC15B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4CE6-CBBD-426F-B824-D9A2ED158B58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C337-944C-4E8F-86AC-1A00DDC15B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4CE6-CBBD-426F-B824-D9A2ED158B58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C337-944C-4E8F-86AC-1A00DDC15BB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E04CE6-CBBD-426F-B824-D9A2ED158B58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D1C337-944C-4E8F-86AC-1A00DDC15BB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6" Type="http://schemas.openxmlformats.org/officeDocument/2006/relationships/image" Target="../media/image10.png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rgbClr val="00B050"/>
            </a:gs>
            <a:gs pos="6000">
              <a:srgbClr val="00B05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09"/>
          <a:stretch/>
        </p:blipFill>
        <p:spPr bwMode="auto">
          <a:xfrm>
            <a:off x="971600" y="-665136"/>
            <a:ext cx="7274621" cy="435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" t="51704" r="91371" b="36706"/>
          <a:stretch/>
        </p:blipFill>
        <p:spPr bwMode="auto">
          <a:xfrm>
            <a:off x="-396552" y="2819399"/>
            <a:ext cx="1406277" cy="8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221" y="2823591"/>
            <a:ext cx="14081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25" b="89950" l="2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686" b="25865"/>
          <a:stretch/>
        </p:blipFill>
        <p:spPr bwMode="auto">
          <a:xfrm>
            <a:off x="-108520" y="6052231"/>
            <a:ext cx="9289430" cy="71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45" y="4222031"/>
            <a:ext cx="92916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68" b="978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304" y="3103181"/>
            <a:ext cx="1819935" cy="1603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563" y="3134085"/>
            <a:ext cx="18161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32" y="3134086"/>
            <a:ext cx="18161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84402"/>
            <a:ext cx="18161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984403"/>
            <a:ext cx="18161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979068"/>
            <a:ext cx="18161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984403"/>
            <a:ext cx="18161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38932" y="3140968"/>
            <a:ext cx="1499685" cy="1622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164" y="4941168"/>
            <a:ext cx="1500187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Неизвестен - Гудок паровоза (www.hotplayer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359993" y="404664"/>
            <a:ext cx="609600" cy="609600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64793" y="6228034"/>
            <a:ext cx="504056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701104" y="709464"/>
            <a:ext cx="1865164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Вокзал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68" b="978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85" y="3120996"/>
            <a:ext cx="1819935" cy="1603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64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rgbClr val="00B050"/>
            </a:gs>
            <a:gs pos="6000">
              <a:srgbClr val="00B05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93"/>
          <a:stretch/>
        </p:blipFill>
        <p:spPr bwMode="auto">
          <a:xfrm>
            <a:off x="0" y="-75964"/>
            <a:ext cx="9252520" cy="693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077" y1="26822" x2="12154" y2="26667"/>
                        <a14:foregroundMark x1="59846" y1="95659" x2="12769" y2="95039"/>
                        <a14:foregroundMark x1="75077" y1="59380" x2="74308" y2="69147"/>
                        <a14:foregroundMark x1="77692" y1="72403" x2="74923" y2="70388"/>
                        <a14:foregroundMark x1="66615" y1="33488" x2="81692" y2="33178"/>
                        <a14:foregroundMark x1="69692" y1="48682" x2="68308" y2="42946"/>
                        <a14:foregroundMark x1="66308" y1="33798" x2="71231" y2="56124"/>
                        <a14:foregroundMark x1="82462" y1="33488" x2="77385" y2="55814"/>
                        <a14:foregroundMark x1="30462" y1="1240" x2="91077" y2="31938"/>
                        <a14:foregroundMark x1="96462" y1="31628" x2="30769" y2="1240"/>
                        <a14:backgroundMark x1="75846" y1="23101" x2="66154" y2="18450"/>
                        <a14:backgroundMark x1="64154" y1="17519" x2="58000" y2="14574"/>
                        <a14:backgroundMark x1="57846" y1="14574" x2="52615" y2="11938"/>
                        <a14:backgroundMark x1="35385" y1="21705" x2="37692" y2="21705"/>
                        <a14:backgroundMark x1="32000" y1="19225" x2="31846" y2="18450"/>
                        <a14:backgroundMark x1="33538" y1="13333" x2="33846" y2="13023"/>
                        <a14:backgroundMark x1="31385" y1="10233" x2="31231" y2="9302"/>
                        <a14:backgroundMark x1="33231" y1="16434" x2="34769" y2="16434"/>
                        <a14:backgroundMark x1="37231" y1="18295" x2="38308" y2="19225"/>
                        <a14:backgroundMark x1="37538" y1="18140" x2="40923" y2="20930"/>
                        <a14:backgroundMark x1="19231" y1="30388" x2="22769" y2="30233"/>
                        <a14:backgroundMark x1="22308" y1="27907" x2="24769" y2="29147"/>
                        <a14:backgroundMark x1="18769" y1="27752" x2="18769" y2="26667"/>
                        <a14:backgroundMark x1="20615" y1="25581" x2="20615" y2="25581"/>
                        <a14:backgroundMark x1="25846" y1="25891" x2="26308" y2="25736"/>
                        <a14:backgroundMark x1="34000" y1="38140" x2="37231" y2="37674"/>
                        <a14:backgroundMark x1="41692" y1="43411" x2="41846" y2="47132"/>
                        <a14:backgroundMark x1="32615" y1="43411" x2="32615" y2="45426"/>
                        <a14:backgroundMark x1="34308" y1="55969" x2="36462" y2="57829"/>
                        <a14:backgroundMark x1="40923" y1="62016" x2="41385" y2="63876"/>
                        <a14:backgroundMark x1="37077" y1="67442" x2="36154" y2="68992"/>
                        <a14:backgroundMark x1="31846" y1="62326" x2="31077" y2="63876"/>
                        <a14:backgroundMark x1="49846" y1="28682" x2="50769" y2="27597"/>
                        <a14:backgroundMark x1="47538" y1="25891" x2="48308" y2="25891"/>
                        <a14:backgroundMark x1="53538" y1="30543" x2="55077" y2="30233"/>
                        <a14:backgroundMark x1="57077" y1="27752" x2="58615" y2="29147"/>
                        <a14:backgroundMark x1="61846" y1="31318" x2="62308" y2="31318"/>
                        <a14:backgroundMark x1="62154" y1="26357" x2="62769" y2="26357"/>
                        <a14:backgroundMark x1="54000" y1="25271" x2="54000" y2="25271"/>
                        <a14:backgroundMark x1="69077" y1="30543" x2="71538" y2="29922"/>
                        <a14:backgroundMark x1="64154" y1="29612" x2="66615" y2="26977"/>
                        <a14:backgroundMark x1="70154" y1="25426" x2="70923" y2="25271"/>
                        <a14:backgroundMark x1="73538" y1="27132" x2="75692" y2="28682"/>
                        <a14:backgroundMark x1="78923" y1="27132" x2="77692" y2="27132"/>
                        <a14:backgroundMark x1="81538" y1="25581" x2="80154" y2="25116"/>
                        <a14:backgroundMark x1="85077" y1="27597" x2="83846" y2="27442"/>
                        <a14:backgroundMark x1="87538" y1="31163" x2="85538" y2="31008"/>
                        <a14:backgroundMark x1="88615" y1="29767" x2="86769" y2="28682"/>
                        <a14:backgroundMark x1="93385" y1="31318" x2="92462" y2="30388"/>
                        <a14:backgroundMark x1="91692" y1="27442" x2="88615" y2="26202"/>
                        <a14:backgroundMark x1="91077" y1="29612" x2="91692" y2="30388"/>
                        <a14:backgroundMark x1="87231" y1="25581" x2="87692" y2="25426"/>
                        <a14:backgroundMark x1="84615" y1="25271" x2="85077" y2="25891"/>
                        <a14:backgroundMark x1="93846" y1="31473" x2="90462" y2="29302"/>
                        <a14:backgroundMark x1="36000" y1="74729" x2="39231" y2="74729"/>
                        <a14:backgroundMark x1="33385" y1="79690" x2="32000" y2="83101"/>
                        <a14:backgroundMark x1="35077" y1="86977" x2="38462" y2="86667"/>
                        <a14:backgroundMark x1="41692" y1="82636" x2="41846" y2="798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636" y="2856916"/>
            <a:ext cx="2080231" cy="2147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0027" y1="65557" x2="42663" y2="60354"/>
                        <a14:foregroundMark x1="29484" y1="60354" x2="41712" y2="14048"/>
                        <a14:foregroundMark x1="33288" y1="35796" x2="20109" y2="96566"/>
                        <a14:foregroundMark x1="24864" y1="70760" x2="42663" y2="90843"/>
                        <a14:foregroundMark x1="25272" y1="85432" x2="14266" y2="96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00391" y="3930748"/>
            <a:ext cx="1058490" cy="160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04631" y="3144183"/>
            <a:ext cx="997996" cy="10424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460494" y="2564904"/>
            <a:ext cx="1169142" cy="115855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6328" y="2826523"/>
            <a:ext cx="942775" cy="153239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26260" y="1679028"/>
            <a:ext cx="959275" cy="158417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5785623" y="2564904"/>
            <a:ext cx="1212822" cy="632636"/>
          </a:xfrm>
          <a:prstGeom prst="triangle">
            <a:avLst>
              <a:gd name="adj" fmla="val 5124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5837892" y="3483786"/>
            <a:ext cx="1106444" cy="553503"/>
          </a:xfrm>
          <a:prstGeom prst="triangle">
            <a:avLst>
              <a:gd name="adj" fmla="val 4932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644633" y="3789380"/>
            <a:ext cx="1290207" cy="637559"/>
          </a:xfrm>
          <a:prstGeom prst="triangl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804248" y="4106369"/>
            <a:ext cx="998251" cy="439814"/>
          </a:xfrm>
          <a:prstGeom prst="triangl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933353" y="3944019"/>
            <a:ext cx="360040" cy="39055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573439" y="3951395"/>
            <a:ext cx="360040" cy="34925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339751" y="-603448"/>
            <a:ext cx="432049" cy="410485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620740" y="2969343"/>
            <a:ext cx="498999" cy="449167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664793" y="6228034"/>
            <a:ext cx="504056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Неизвестен - Гудок паровоза (www.hotplayer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02810" y="55335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0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40741E-7 L 0.50833 0.34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17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-0.02604 0.3243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06771 0.486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66337 0.3988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77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11597 0.331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9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28541 0.151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71" y="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-0.17257 0.0687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8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-0.36198 0.1423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8" y="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0.42153 0.3810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76" y="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-0.08003 0.2745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2217 0.2449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6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-0.06302 0.9150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4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15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10" grpId="0" animBg="1"/>
      <p:bldP spid="3" grpId="0" animBg="1"/>
      <p:bldP spid="12" grpId="0" animBg="1"/>
      <p:bldP spid="4" grpId="0" animBg="1"/>
      <p:bldP spid="5" grpId="0" animBg="1"/>
      <p:bldP spid="6" grpId="0" animBg="1"/>
      <p:bldP spid="7" grpId="0" animBg="1"/>
      <p:bldP spid="8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rgbClr val="00B050"/>
            </a:gs>
            <a:gs pos="6000">
              <a:srgbClr val="00B05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109"/>
          <a:stretch/>
        </p:blipFill>
        <p:spPr bwMode="auto">
          <a:xfrm>
            <a:off x="7849" y="0"/>
            <a:ext cx="9218562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64793" y="6228034"/>
            <a:ext cx="504056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491880" y="1772816"/>
            <a:ext cx="2304256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Детский сад</a:t>
            </a:r>
            <a:endParaRPr lang="ru-RU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1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425</TotalTime>
  <Words>3</Words>
  <Application>Microsoft Office PowerPoint</Application>
  <PresentationFormat>Экран (4:3)</PresentationFormat>
  <Paragraphs>2</Paragraphs>
  <Slides>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Воздушный поток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18</cp:revision>
  <dcterms:created xsi:type="dcterms:W3CDTF">2019-08-18T12:59:03Z</dcterms:created>
  <dcterms:modified xsi:type="dcterms:W3CDTF">2019-08-19T19:08:21Z</dcterms:modified>
</cp:coreProperties>
</file>