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1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9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9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9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9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0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8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0C6B-CCB3-44EE-8C3A-0E71F375A1C2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19E4-4DC0-40F1-8068-84F88C5AC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НОД по ФЭМП в средней группе «Сравнение трех предметов по длине»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re00.deviantart.net/fa02/th/pre/f/2014/308/6/b/luntik_by_tradt_production-d859se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pre00.deviantart.net/fa02/th/pre/f/2014/308/6/b/luntik_by_tradt_production-d859se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2"/>
          <a:stretch/>
        </p:blipFill>
        <p:spPr>
          <a:xfrm>
            <a:off x="-78748" y="836712"/>
            <a:ext cx="2601387" cy="33664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980728"/>
            <a:ext cx="5472608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935193"/>
            <a:ext cx="3960440" cy="7200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769656"/>
            <a:ext cx="2736304" cy="72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97" y="3655273"/>
            <a:ext cx="1399084" cy="13990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6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81003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846" y="2577596"/>
            <a:ext cx="5705282" cy="7200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846" y="4221088"/>
            <a:ext cx="3689058" cy="72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05" y="4797152"/>
            <a:ext cx="81003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846" y="2963145"/>
            <a:ext cx="5705282" cy="7200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846" y="1052736"/>
            <a:ext cx="3689058" cy="72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8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17104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917104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2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917104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3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917104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4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917104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5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894856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37733" y="2894856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941168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941168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941168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2894856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4941168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80112" y="2894856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4941168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380312" y="2894856"/>
            <a:ext cx="15121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72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7" name="Овал 16"/>
          <p:cNvSpPr/>
          <p:nvPr/>
        </p:nvSpPr>
        <p:spPr>
          <a:xfrm>
            <a:off x="2537774" y="3212976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37774" y="3789040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779037" y="3897606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79037" y="2996985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24128" y="3897606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724128" y="2996985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481990" y="5513299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004048" y="5008240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95936" y="5982455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010382" y="5517232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460432" y="5877272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524328" y="5877272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460432" y="5116252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524328" y="5116252"/>
            <a:ext cx="252028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к НОД по ФЭМП в средней группе «Сравнение трех предметов по длине»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НОД по ФЭМП в средней группе «Сравнение трех предметов по длине»</dc:title>
  <dc:creator>Admin</dc:creator>
  <cp:lastModifiedBy>Admin</cp:lastModifiedBy>
  <cp:revision>9</cp:revision>
  <dcterms:created xsi:type="dcterms:W3CDTF">2019-01-21T21:27:13Z</dcterms:created>
  <dcterms:modified xsi:type="dcterms:W3CDTF">2019-01-21T23:36:50Z</dcterms:modified>
</cp:coreProperties>
</file>