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58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213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7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1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74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51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035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2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71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5982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AA9E1-AC84-49D8-A062-F26DEF2479DF}" type="datetimeFigureOut">
              <a:rPr lang="ru-RU" smtClean="0"/>
              <a:t>28.08.2019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91FC0-1409-4DE9-A783-1380D68082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92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Презентация к НОД по ФЭМП «Счет в пределах трех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в средней группе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7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purepng.com/public/uploads/large/purepng.com-clownsclowncomedytraditionredclowndistinctive-makeupcolourful-wigscolourful-clothingclipart-1421526852357sopst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35696" y="404664"/>
            <a:ext cx="7920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835329">
            <a:off x="1938791" y="340449"/>
            <a:ext cx="64807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AutoShape 5" descr="https://s3.pixers.pics/pixers/700/FO/42/55/94/66/700_FO42559466_9f81ce7cfc5907ce7cc2ed3f7f44b859.jp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7" descr="https://s3.pixers.pics/pixers/700/FO/42/55/94/66/700_FO42559466_9f81ce7cfc5907ce7cc2ed3f7f44b859.jpg"/>
          <p:cNvSpPr>
            <a:spLocks noChangeAspect="1" noChangeArrowheads="1"/>
          </p:cNvSpPr>
          <p:nvPr/>
        </p:nvSpPr>
        <p:spPr bwMode="auto">
          <a:xfrm>
            <a:off x="6588224" y="450912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7" y="1124744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0" y="1196752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18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cdn3.vectorstock.com/i/1000x1000/35/47/blank-mailing-envelope-vector-80354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356892">
            <a:off x="2411760" y="2708920"/>
            <a:ext cx="2736304" cy="11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78"/>
          <a:stretch/>
        </p:blipFill>
        <p:spPr bwMode="auto">
          <a:xfrm>
            <a:off x="1634401" y="836712"/>
            <a:ext cx="6076405" cy="407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 rot="395584">
            <a:off x="2309411" y="2727026"/>
            <a:ext cx="335930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ПИСЬМО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1739">
            <a:off x="3707904" y="1052736"/>
            <a:ext cx="338437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03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404664"/>
            <a:ext cx="792088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835329">
            <a:off x="1938791" y="340449"/>
            <a:ext cx="648072" cy="9361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AutoShape 7" descr="https://s3.pixers.pics/pixers/700/FO/42/55/94/66/700_FO42559466_9f81ce7cfc5907ce7cc2ed3f7f44b859.jpg"/>
          <p:cNvSpPr>
            <a:spLocks noChangeAspect="1" noChangeArrowheads="1"/>
          </p:cNvSpPr>
          <p:nvPr/>
        </p:nvSpPr>
        <p:spPr bwMode="auto">
          <a:xfrm>
            <a:off x="6588224" y="450912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37" y="1124744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650" y="1196752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40768"/>
            <a:ext cx="2757686" cy="2757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Равнобедренный треугольник 7"/>
          <p:cNvSpPr/>
          <p:nvPr/>
        </p:nvSpPr>
        <p:spPr>
          <a:xfrm>
            <a:off x="1308336" y="5203102"/>
            <a:ext cx="792088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4224449" y="5217166"/>
            <a:ext cx="792088" cy="864096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7335747" y="5203102"/>
            <a:ext cx="792088" cy="86409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5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0184 -0.680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0" y="-3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67605 -0.6576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02" y="-3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7.40741E-7 L -0.6448 -0.6893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40" y="-344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16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к НОД по ФЭМП «Счет в пределах трех» в средней группе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10</cp:revision>
  <dcterms:created xsi:type="dcterms:W3CDTF">2018-10-14T12:02:51Z</dcterms:created>
  <dcterms:modified xsi:type="dcterms:W3CDTF">2019-08-28T05:34:07Z</dcterms:modified>
</cp:coreProperties>
</file>