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2" r:id="rId4"/>
    <p:sldId id="264" r:id="rId5"/>
    <p:sldId id="257" r:id="rId6"/>
    <p:sldId id="258" r:id="rId7"/>
    <p:sldId id="259" r:id="rId8"/>
    <p:sldId id="265" r:id="rId9"/>
    <p:sldId id="262" r:id="rId10"/>
    <p:sldId id="270" r:id="rId11"/>
    <p:sldId id="260" r:id="rId12"/>
    <p:sldId id="266" r:id="rId13"/>
    <p:sldId id="267" r:id="rId14"/>
    <p:sldId id="268" r:id="rId15"/>
    <p:sldId id="271" r:id="rId16"/>
    <p:sldId id="261" r:id="rId17"/>
    <p:sldId id="263" r:id="rId18"/>
    <p:sldId id="269" r:id="rId19"/>
    <p:sldId id="274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76" d="100"/>
          <a:sy n="76" d="100"/>
        </p:scale>
        <p:origin x="-10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6D7907-BA25-4D8B-AB52-50CEDC9BC39B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0CF390-0F06-4CB0-9989-0F63805F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912768" cy="20162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ознакомлению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 транспортом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3" y="5589240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   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96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2852936"/>
            <a:ext cx="5616624" cy="316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602128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Презентацию подготовила воспитатель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Загирова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 Л.Р.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tkwvfn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21447"/>
            <a:ext cx="8358246" cy="6268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9190" y="57148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Показательный полет –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небе кружит вертолет!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zda_3_Sedan_2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8429684" cy="6322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9" y="428604"/>
            <a:ext cx="3643338" cy="1643074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машине легковой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поедем всей семьёй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умчимся далеко! Би- би- бип!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догнать нас нелегко!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Би-би-бип!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vigator8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14356"/>
            <a:ext cx="8492939" cy="535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09420">
            <a:off x="53311" y="1900764"/>
            <a:ext cx="3923626" cy="91212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меня велосипед 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синенький, блестящий,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него два колеса,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руль есть настоящий!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педалями кручу,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быстро мчусь, куда хочу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ctors-99-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67867"/>
            <a:ext cx="8358246" cy="62686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550805">
            <a:off x="904155" y="1619689"/>
            <a:ext cx="3356480" cy="8285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Тара- </a:t>
            </a:r>
            <a:r>
              <a:rPr lang="ru-RU" sz="2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, </a:t>
            </a:r>
            <a:r>
              <a:rPr lang="ru-RU" sz="2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тара-ра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,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Выезжают  трактора.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Будем землю пахать,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Будем хлеб засевать! </a:t>
            </a:r>
          </a:p>
          <a:p>
            <a:pPr algn="ctr"/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0110719120510-ek-14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8627077" cy="5715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3570" y="571480"/>
            <a:ext cx="3000396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Экскаватор чем хорош?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У него огромный ковш.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Он усталости не знает,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Целый день себе копает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tok_du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8476598" cy="535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Вот асфальтовый каток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Для строительства дорог.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Чтоб разглаживать морщины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Лучше не найти машины!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90_cp2_zf_leypro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8382058" cy="628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7847" y="501609"/>
            <a:ext cx="309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571480"/>
            <a:ext cx="4000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Чтобы дом скорее рос,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Нужен он, </a:t>
            </a:r>
            <a:r>
              <a:rPr lang="ru-RU" sz="2000" b="1" dirty="0" smtClean="0">
                <a:solidFill>
                  <a:schemeClr val="bg1"/>
                </a:solidFill>
              </a:rPr>
              <a:t>цементовоз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Возит груз для стройки важный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Для домов многоэтажных!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s-637x956-0-4ecf0199b69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358245" cy="63769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9" y="5857892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Вот машина мчит большая, не простая- грузовая.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Ей дорогу уступи, груз она везёт!- Би-би-и! 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авальнаямаши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6928" y="500042"/>
            <a:ext cx="8289913" cy="5958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4357694"/>
            <a:ext cx="4929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Это специальная машина поливальная.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И совсем не для красы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Она развесила "усы".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С оранжевым боком, с оранжевым светом,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Машина проедет по улицам летом.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Она подметает, и чистит и моет.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И снег убирает, но только зимою.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1c207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904" y="571480"/>
            <a:ext cx="8574763" cy="5715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103674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Посторонитесь! Дорогу! Дорогу!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Скорая помощь летит на подмогу.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Приказ постового: «Стоять! Хода нет!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Только для «Скорой» Зеленый свет!»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Где-то случилась большая беда,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Скорая помощь мчится туда.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276872"/>
            <a:ext cx="18722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2937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496944" cy="93610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Мы едем, едем, едем...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348880"/>
            <a:ext cx="745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представлений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 разных видах транс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порта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92494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познакомить с видами транспорта: пассажирский, грузовой, специальный; с  назначением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транспорта;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р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асширять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 активизировать словарный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запас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формировать интерес к технике.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21447"/>
            <a:ext cx="8215370" cy="6107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3438" y="4857760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Спешит машина красная,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Не выключая фар,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На службу на опасную,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Спешит тушить пожар!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1214422"/>
            <a:ext cx="47149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14546" y="927541"/>
            <a:ext cx="485778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Ты скажи-ка, умница,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Что же это? -Улица!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Интересная картина: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Вот автобус, вот машина,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Едет самосвал большой,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Вот идет трамвай с дугой,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  небе самолет летит,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Рядом вертолет гудит,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По реке плывет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«ракета</a:t>
            </a: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Это транспорт,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транспорт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это!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C:\Users\Acer\AppData\Local\Microsoft\Windows\INetCache\IE\OGHVFL0Z\MM900234724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139082"/>
            <a:ext cx="2285984" cy="1718918"/>
          </a:xfrm>
          <a:prstGeom prst="rect">
            <a:avLst/>
          </a:prstGeom>
          <a:noFill/>
        </p:spPr>
      </p:pic>
      <p:pic>
        <p:nvPicPr>
          <p:cNvPr id="16392" name="Picture 8" descr="C:\Users\Acer\AppData\Local\Microsoft\Windows\INetCache\IE\OGHVFL0Z\MC900440389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595" y="-214338"/>
            <a:ext cx="2157418" cy="2157418"/>
          </a:xfrm>
          <a:prstGeom prst="rect">
            <a:avLst/>
          </a:prstGeom>
          <a:noFill/>
        </p:spPr>
      </p:pic>
      <p:pic>
        <p:nvPicPr>
          <p:cNvPr id="16393" name="Picture 9" descr="C:\Users\Acer\AppData\Local\Microsoft\Windows\INetCache\IE\ZPV60CC9\MM900303499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0353" y="332656"/>
            <a:ext cx="1880248" cy="1500198"/>
          </a:xfrm>
          <a:prstGeom prst="rect">
            <a:avLst/>
          </a:prstGeom>
          <a:noFill/>
        </p:spPr>
      </p:pic>
      <p:pic>
        <p:nvPicPr>
          <p:cNvPr id="16394" name="Picture 10" descr="C:\Users\Acer\AppData\Local\Microsoft\Windows\INetCache\IE\32E34XTI\MC90044039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4643446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908720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Шуршат по дорогам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Веселые шины,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Спешат по дорогам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Машины, машины.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А в кузове – важные,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Срочные грузы…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Цемент и железо,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Изюм и арбузы.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Работа шоферов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Трудна и сложна,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Но как она людям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Повсюду нужна!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К. Чалиев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09" name="Picture 1" descr="C:\Users\Acer\AppData\Local\Microsoft\Windows\INetCache\IE\FSUUNVC7\MC90041351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5617731"/>
            <a:ext cx="1884516" cy="1240269"/>
          </a:xfrm>
          <a:prstGeom prst="rect">
            <a:avLst/>
          </a:prstGeom>
          <a:noFill/>
        </p:spPr>
      </p:pic>
      <p:pic>
        <p:nvPicPr>
          <p:cNvPr id="17410" name="Picture 2" descr="C:\Users\Acer\AppData\Local\Microsoft\Windows\INetCache\IE\FSUUNVC7\MP90043871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469" y="5072074"/>
            <a:ext cx="1809763" cy="1357322"/>
          </a:xfrm>
          <a:prstGeom prst="ellipse">
            <a:avLst/>
          </a:prstGeom>
          <a:noFill/>
        </p:spPr>
      </p:pic>
      <p:pic>
        <p:nvPicPr>
          <p:cNvPr id="17416" name="Picture 8" descr="C:\Users\Acer\AppData\Local\Microsoft\Windows\INetCache\IE\32E34XTI\MC900398543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967" y="3357562"/>
            <a:ext cx="3132033" cy="1521680"/>
          </a:xfrm>
          <a:prstGeom prst="rect">
            <a:avLst/>
          </a:prstGeom>
          <a:noFill/>
        </p:spPr>
      </p:pic>
      <p:pic>
        <p:nvPicPr>
          <p:cNvPr id="17417" name="Picture 9" descr="C:\Users\Acer\AppData\Local\Microsoft\Windows\INetCache\IE\OGHVFL0Z\MC90043482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714488"/>
            <a:ext cx="2400076" cy="2400076"/>
          </a:xfrm>
          <a:prstGeom prst="rect">
            <a:avLst/>
          </a:prstGeom>
          <a:noFill/>
        </p:spPr>
      </p:pic>
      <p:pic>
        <p:nvPicPr>
          <p:cNvPr id="17418" name="Picture 10" descr="C:\Users\Acer\AppData\Local\Microsoft\Windows\INetCache\IE\ZPV60CC9\MC900318262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285728"/>
            <a:ext cx="2043114" cy="1183985"/>
          </a:xfrm>
          <a:prstGeom prst="rect">
            <a:avLst/>
          </a:prstGeom>
          <a:noFill/>
        </p:spPr>
      </p:pic>
      <p:pic>
        <p:nvPicPr>
          <p:cNvPr id="17" name="Picture 12" descr="C:\Users\Acer\AppData\Local\Microsoft\Windows\INetCache\IE\FSUUNVC7\MC90037085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357166"/>
            <a:ext cx="1860715" cy="12066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02.34466851_116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342878"/>
            <a:ext cx="7786742" cy="62293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 остановке в нужный час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Привезет автобус нас.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Утром, вечером и днем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Пассажиры ездят в нём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899430076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9011" y="285728"/>
            <a:ext cx="8579269" cy="628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Я троллейбус, транспорт умный,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Быстрый и почти бесшумный.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Я по рельсам не стучу,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Я колесами кручу,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Без бензина обхожусь,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Я весь день для вас тружусь.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Вот беда! Отключен свет, -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Мне без света хода нет.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1657456_1680734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04213"/>
            <a:ext cx="8501122" cy="63958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Нет, не поезд я и все же,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Мы немного с ним похожи, 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Транспорт рельсовый, особый,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Мы по рельсам ездим оба.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Эй, на рельсах! Не зевай!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Видишь - катится трамвай!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93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0971" y="285728"/>
            <a:ext cx="8477309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5" y="500043"/>
            <a:ext cx="32147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Вагончики весёлые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Бегут, бегут, бегут.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круглые колёсики,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Всё тук, да тук, да тук.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абль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215370" cy="63608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43583">
            <a:off x="836119" y="1619678"/>
            <a:ext cx="3862274" cy="18497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Мы поднимем якоря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уплывём за моря.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Море зовёт</a:t>
            </a:r>
            <a:r>
              <a:rPr lang="ru-RU" sz="2000" b="1" cap="none" spc="0" dirty="0" smtClean="0">
                <a:ln w="50800"/>
                <a:solidFill>
                  <a:srgbClr val="002060"/>
                </a:solidFill>
                <a:effectLst/>
              </a:rPr>
              <a:t>.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Ветер поёт.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Вперёд Вперёд! Вперёд!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_655K_4576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8429684" cy="6475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70964">
            <a:off x="1022678" y="-353924"/>
            <a:ext cx="3330287" cy="1360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Летит по небу самолёт,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Управляет им пилот. 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Самолёт гудит: «У-у!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Далеко я улечу-у-у!»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</TotalTime>
  <Words>620</Words>
  <Application>Microsoft Office PowerPoint</Application>
  <PresentationFormat>Экран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1</cp:lastModifiedBy>
  <cp:revision>47</cp:revision>
  <dcterms:created xsi:type="dcterms:W3CDTF">2014-02-26T13:46:23Z</dcterms:created>
  <dcterms:modified xsi:type="dcterms:W3CDTF">2019-08-28T06:29:49Z</dcterms:modified>
</cp:coreProperties>
</file>