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81" r:id="rId4"/>
    <p:sldId id="275" r:id="rId5"/>
    <p:sldId id="261" r:id="rId6"/>
    <p:sldId id="263" r:id="rId7"/>
    <p:sldId id="264" r:id="rId8"/>
    <p:sldId id="278" r:id="rId9"/>
    <p:sldId id="271" r:id="rId10"/>
    <p:sldId id="258" r:id="rId11"/>
    <p:sldId id="276" r:id="rId12"/>
    <p:sldId id="269" r:id="rId13"/>
    <p:sldId id="274" r:id="rId14"/>
    <p:sldId id="260" r:id="rId15"/>
    <p:sldId id="27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5AA5-37BC-4D89-B41D-70257F95B98A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4f5/0001c62c-d0fde364/hello_html_7d5686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 descr="BOSCO Sport - Спортивная Красота! ВКонтакте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205" y="4621684"/>
            <a:ext cx="3101330" cy="22363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844824"/>
            <a:ext cx="7056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СПОРТА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88545931_smiley_with_thumbs_up.gif"/>
          <p:cNvPicPr>
            <a:picLocks noChangeAspect="1"/>
          </p:cNvPicPr>
          <p:nvPr/>
        </p:nvPicPr>
        <p:blipFill>
          <a:blip r:embed="rId4" cstate="print"/>
          <a:srcRect b="9290"/>
          <a:stretch>
            <a:fillRect/>
          </a:stretch>
        </p:blipFill>
        <p:spPr>
          <a:xfrm>
            <a:off x="0" y="5157192"/>
            <a:ext cx="2719385" cy="15001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11960" y="335699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Инструктор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физической культуре МКДОУ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/с № 9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Н.А.Новоточина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53012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Узловский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95536" y="2780928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катание на велосипеде</a:t>
            </a:r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мотоспорт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ВМХ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77072"/>
            <a:ext cx="378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велоспорт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835696" y="476672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encrypted-tbn2.gstatic.com/images?q=tbn:ANd9GcQ3B6Ez7_WyzDJtIiMqjxEfL_06StTgQyAt76iiFHL469ELJ9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290"/>
            <a:ext cx="3294966" cy="2782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732664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орные лыжи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трамплин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299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645024"/>
            <a:ext cx="411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арашютный 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547664" y="40466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encrypted-tbn0.gstatic.com/images?q=tbn:ANd9GcSkJqxmss49XeAzK3mqEeMNLkWCN3M-CGSJvyj6peGF1OYdDaTf7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8604"/>
            <a:ext cx="3764136" cy="2784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6790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0" y="2276872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</a:t>
            </a:r>
            <a:r>
              <a:rPr lang="ru-RU" sz="5400" dirty="0" smtClean="0"/>
              <a:t>атание на пони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прыжки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282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лошадки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645024"/>
            <a:ext cx="411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конный 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866633" y="461681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im3-tub-ru.yandex.net/i?id=63a8d3396cb4268bc03c4511ed15cf10-108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936"/>
            <a:ext cx="4032448" cy="300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22334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428992" y="2928934"/>
            <a:ext cx="391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водное </a:t>
            </a:r>
            <a:r>
              <a:rPr lang="ru-RU" sz="5400" dirty="0"/>
              <a:t>поло</a:t>
            </a:r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1643042" y="42148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85720" y="2071678"/>
            <a:ext cx="2983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плавание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32" y="5000636"/>
            <a:ext cx="260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серфинг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691680" y="40466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im2-tub-ru.yandex.net/i?id=6f093e0246a4ddbb854c435fe2b03efc-07-144&amp;n=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8604"/>
            <a:ext cx="4042038" cy="264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428992" y="292893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1643042" y="42148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85720" y="207167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5000636"/>
            <a:ext cx="3547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гимнастика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403648" y="40466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10356" y="2204864"/>
            <a:ext cx="558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акробатика</a:t>
            </a:r>
            <a:endParaRPr lang="ru-RU" sz="5400" dirty="0"/>
          </a:p>
        </p:txBody>
      </p:sp>
      <p:sp>
        <p:nvSpPr>
          <p:cNvPr id="17" name="TextBox 16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555776" y="3501008"/>
            <a:ext cx="1991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танцы</a:t>
            </a:r>
            <a:endParaRPr lang="ru-RU" sz="5400" dirty="0"/>
          </a:p>
        </p:txBody>
      </p:sp>
      <p:pic>
        <p:nvPicPr>
          <p:cNvPr id="14" name="Рисунок 13" descr="http://im3-tub-ru.yandex.net/i?id=164c521b032ed70014166b7ff8e10812-22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4612"/>
            <a:ext cx="4767438" cy="316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38454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428992" y="292893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1643042" y="42148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85720" y="207167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3723" y="5000636"/>
            <a:ext cx="682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л</a:t>
            </a:r>
            <a:r>
              <a:rPr lang="ru-RU" sz="5400" dirty="0" smtClean="0"/>
              <a:t>егкая атлетика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475656" y="332656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10356" y="2204864"/>
            <a:ext cx="558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акробатика</a:t>
            </a:r>
            <a:endParaRPr lang="ru-RU" sz="5400" dirty="0"/>
          </a:p>
        </p:txBody>
      </p:sp>
      <p:sp>
        <p:nvSpPr>
          <p:cNvPr id="17" name="TextBox 16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555776" y="3501008"/>
            <a:ext cx="1991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танцы</a:t>
            </a:r>
            <a:endParaRPr lang="ru-RU" sz="5400" dirty="0"/>
          </a:p>
        </p:txBody>
      </p:sp>
      <p:pic>
        <p:nvPicPr>
          <p:cNvPr id="15" name="Рисунок 14" descr="http://im3-tub-ru.yandex.net/i?id=86871dbfd9eeee641e1cb5e1df6be4ba-22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8604"/>
            <a:ext cx="4184248" cy="3144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28404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taweekly.ca/wp-content/uploads/2017/04/kids-sports-678x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36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Возрастная категория – 6-7 лет</a:t>
            </a:r>
          </a:p>
          <a:p>
            <a:pPr>
              <a:buNone/>
            </a:pPr>
            <a:r>
              <a:rPr lang="ru-RU" dirty="0" smtClean="0"/>
              <a:t>Цель: закреплять названия видов спорта</a:t>
            </a:r>
          </a:p>
          <a:p>
            <a:pPr>
              <a:buNone/>
            </a:pPr>
            <a:r>
              <a:rPr lang="ru-RU" dirty="0" smtClean="0"/>
              <a:t>Описание: на слайде изображен какой-либо вид спорта и варианты ответа. Дети по одному выходят, педагог зачитывает варианты, ребенок выбирает ответ и нажимает на него. Если ребенок ответил верно, выскакивает </a:t>
            </a:r>
            <a:r>
              <a:rPr lang="ru-RU" dirty="0" err="1" smtClean="0"/>
              <a:t>смайл</a:t>
            </a:r>
            <a:r>
              <a:rPr lang="ru-RU" dirty="0" smtClean="0"/>
              <a:t>, если нет -слышит звук.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гандбол</a:t>
            </a:r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572132" y="5000636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волейбол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3174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баскетбол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691680" y="40466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avatars.mds.yandex.net/get-pdb/1239772/d76bb3a4-649d-49ce-aaab-b8f6f477c63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60851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99328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3637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фехтование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940152" y="4581128"/>
            <a:ext cx="2821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стрельба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635896" y="4941168"/>
            <a:ext cx="182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дартс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2589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биатлон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907704" y="40466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athletics.blog.gustavus.edu/files/2009/12/Kevin-Patzoldt-shooting.JPG"/>
          <p:cNvPicPr>
            <a:picLocks noChangeAspect="1" noChangeArrowheads="1"/>
          </p:cNvPicPr>
          <p:nvPr/>
        </p:nvPicPr>
        <p:blipFill>
          <a:blip r:embed="rId4" cstate="print"/>
          <a:srcRect l="29871" r="23751"/>
          <a:stretch>
            <a:fillRect/>
          </a:stretch>
        </p:blipFill>
        <p:spPr bwMode="auto">
          <a:xfrm>
            <a:off x="5940152" y="260648"/>
            <a:ext cx="2952328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796136" y="3645024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волейбол</a:t>
            </a:r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429124" y="464344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гандбол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22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футбол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475656" y="40466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8662" y="2083367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волейбол</a:t>
            </a:r>
            <a:endParaRPr lang="ru-RU" sz="5400" dirty="0"/>
          </a:p>
        </p:txBody>
      </p:sp>
      <p:pic>
        <p:nvPicPr>
          <p:cNvPr id="17410" name="Picture 2" descr="https://img3.goodfon.ru/original/3000x1996/9/a0/andres-inesta-andres-iniesta-4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491" y="116632"/>
            <a:ext cx="497850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1652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391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в</a:t>
            </a:r>
            <a:r>
              <a:rPr lang="ru-RU" sz="5400" dirty="0" smtClean="0"/>
              <a:t>одное поло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632710" y="2513435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r>
              <a:rPr lang="ru-RU" sz="5400" dirty="0" smtClean="0"/>
              <a:t>ныряние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2983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плавание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619672" y="40466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avatars.mds.yandex.net/get-pdb/236760/5fcb2839-354d-4a3f-940d-de8fea741e9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493299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8703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2990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632710" y="2513435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r>
              <a:rPr lang="ru-RU" sz="5400" dirty="0" smtClean="0"/>
              <a:t>биатлон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988840"/>
            <a:ext cx="4491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лыжный спорт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763688" y="476672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im2-tub-ru.yandex.net/i?id=80cbb30bf8f47d978a8f65ad4408ebdb-08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118"/>
            <a:ext cx="3989363" cy="259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6913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рыжки </a:t>
            </a:r>
            <a:r>
              <a:rPr lang="ru-RU" sz="5400" dirty="0"/>
              <a:t>с трамплина</a:t>
            </a:r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2979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лонгборд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148064" y="4365104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орные лыжи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299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907704" y="476672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im2-tub-ru.yandex.net/i?id=8f0bcf89d4e4affb5fa8f246c6e643ee-79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8604"/>
            <a:ext cx="4063405" cy="271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774731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ролики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ВМХ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645024"/>
            <a:ext cx="378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скейтборд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 cstate="print"/>
          <a:srcRect b="9290"/>
          <a:stretch>
            <a:fillRect/>
          </a:stretch>
        </p:blipFill>
        <p:spPr>
          <a:xfrm>
            <a:off x="1691680" y="40466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im2-tub-ru.yandex.net/i?id=01c47110fa488820f5bcfd7c0712df24-129-144&amp;n=33&amp;h=2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28604"/>
            <a:ext cx="4383592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128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UserPC2k18</cp:lastModifiedBy>
  <cp:revision>24</cp:revision>
  <dcterms:created xsi:type="dcterms:W3CDTF">2013-11-09T15:17:59Z</dcterms:created>
  <dcterms:modified xsi:type="dcterms:W3CDTF">2019-08-15T14:13:16Z</dcterms:modified>
</cp:coreProperties>
</file>