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57" r:id="rId5"/>
    <p:sldId id="256" r:id="rId6"/>
    <p:sldId id="259" r:id="rId7"/>
    <p:sldId id="260" r:id="rId8"/>
    <p:sldId id="261" r:id="rId9"/>
    <p:sldId id="258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1680" y="1700808"/>
            <a:ext cx="59407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«Засели жильцов»</a:t>
            </a:r>
          </a:p>
          <a:p>
            <a:pPr algn="ctr"/>
            <a:r>
              <a:rPr lang="ru-RU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детей 6-7 лет</a:t>
            </a:r>
            <a:endParaRPr lang="ru-RU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48680"/>
            <a:ext cx="599151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Интерактивная игра 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для детей подготовительной группы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221088"/>
            <a:ext cx="74168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Цель: </a:t>
            </a:r>
            <a:r>
              <a:rPr lang="ru-RU" sz="2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Развивать счетные навыки, упражнять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составе числа от 1 до 10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805264"/>
            <a:ext cx="40647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Составила :</a:t>
            </a:r>
          </a:p>
          <a:p>
            <a:pPr algn="ctr"/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воспитатель </a:t>
            </a:r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I </a:t>
            </a:r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категории </a:t>
            </a:r>
            <a:r>
              <a:rPr lang="ru-RU" sz="16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Маринченко</a:t>
            </a:r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Н.И</a:t>
            </a:r>
            <a:r>
              <a:rPr lang="ru-RU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future.biz/images/7/72/Doll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1298"/>
            <a:ext cx="4176464" cy="6566702"/>
          </a:xfrm>
          <a:prstGeom prst="rect">
            <a:avLst/>
          </a:prstGeom>
          <a:noFill/>
        </p:spPr>
      </p:pic>
      <p:pic>
        <p:nvPicPr>
          <p:cNvPr id="1028" name="Picture 4" descr="http://s8.rimg.info/bf5212de19d698c06aee91365b476ca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1872208" cy="4176464"/>
          </a:xfrm>
          <a:prstGeom prst="rect">
            <a:avLst/>
          </a:prstGeom>
          <a:noFill/>
        </p:spPr>
      </p:pic>
      <p:pic>
        <p:nvPicPr>
          <p:cNvPr id="1030" name="Picture 6" descr="http://images.easyfreeclipart.com/789/dress-clipart-101110187-vector-clip-art-free-images-7894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560" y="1700808"/>
            <a:ext cx="3384376" cy="4048125"/>
          </a:xfrm>
          <a:prstGeom prst="rect">
            <a:avLst/>
          </a:prstGeom>
          <a:noFill/>
        </p:spPr>
      </p:pic>
      <p:pic>
        <p:nvPicPr>
          <p:cNvPr id="1034" name="Picture 10" descr="http://proigrushku.ru/wp-content/gallery/bumazhnye-kukly/flame-colored-gown-tabbed.png"/>
          <p:cNvPicPr>
            <a:picLocks noChangeAspect="1" noChangeArrowheads="1"/>
          </p:cNvPicPr>
          <p:nvPr/>
        </p:nvPicPr>
        <p:blipFill>
          <a:blip r:embed="rId5" cstate="print"/>
          <a:srcRect l="4054" t="7171"/>
          <a:stretch>
            <a:fillRect/>
          </a:stretch>
        </p:blipFill>
        <p:spPr bwMode="auto">
          <a:xfrm>
            <a:off x="6300192" y="1265287"/>
            <a:ext cx="5112568" cy="5592713"/>
          </a:xfrm>
          <a:prstGeom prst="rect">
            <a:avLst/>
          </a:prstGeom>
          <a:noFill/>
        </p:spPr>
      </p:pic>
      <p:pic>
        <p:nvPicPr>
          <p:cNvPr id="1036" name="Picture 12" descr="http://mihaylovskiy-selsovet.ru/bofnoboqdg/35972pariki-dlya-fotoshopa-na-prozrachnom-fo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0"/>
            <a:ext cx="1415571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25208 0.0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2757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2222E-6 L -5.83333E-6 2.22222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53941 0.044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125 L -0.13264 0.040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39753" y="2564903"/>
          <a:ext cx="4032447" cy="29955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39752" y="0"/>
            <a:ext cx="3971925" cy="2460625"/>
          </a:xfrm>
          <a:prstGeom prst="triangle">
            <a:avLst>
              <a:gd name="adj" fmla="val 50000"/>
            </a:avLst>
          </a:prstGeom>
          <a:solidFill>
            <a:srgbClr val="840C00"/>
          </a:solidFill>
          <a:ln w="38100">
            <a:solidFill>
              <a:srgbClr val="E10B00"/>
            </a:solidFill>
            <a:miter lim="800000"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3707904" y="1340768"/>
            <a:ext cx="1080120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56490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12976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005064"/>
            <a:ext cx="339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9972600" y="429309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 flipV="1">
            <a:off x="-604192" y="5743550"/>
            <a:ext cx="604192" cy="5657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0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2.59259E-6 L -0.51961 -0.25208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-0.01042 L 0.67344 -0.252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99 0.02014 L 0.64723 -0.221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39753" y="2564903"/>
          <a:ext cx="4032447" cy="37444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39752" y="0"/>
            <a:ext cx="3971925" cy="2460625"/>
          </a:xfrm>
          <a:prstGeom prst="triangle">
            <a:avLst>
              <a:gd name="adj" fmla="val 50000"/>
            </a:avLst>
          </a:prstGeom>
          <a:solidFill>
            <a:srgbClr val="840C00"/>
          </a:solidFill>
          <a:ln w="38100">
            <a:solidFill>
              <a:srgbClr val="E10B00"/>
            </a:solidFill>
            <a:miter lim="800000"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3707904" y="1340768"/>
            <a:ext cx="1080120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56490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12976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005064"/>
            <a:ext cx="339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5445224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9972600" y="429309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 flipV="1">
            <a:off x="-604192" y="5743550"/>
            <a:ext cx="604192" cy="5657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0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64584 0.14699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5592 -0.13657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00023 L 0.61823 -0.14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 -0.00069 L 0.5882 -0.14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39753" y="2564903"/>
          <a:ext cx="4032447" cy="37444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39752" y="0"/>
            <a:ext cx="3971925" cy="2460625"/>
          </a:xfrm>
          <a:prstGeom prst="triangle">
            <a:avLst>
              <a:gd name="adj" fmla="val 50000"/>
            </a:avLst>
          </a:prstGeom>
          <a:solidFill>
            <a:srgbClr val="840C00"/>
          </a:solidFill>
          <a:ln w="38100">
            <a:solidFill>
              <a:srgbClr val="E10B00"/>
            </a:solidFill>
            <a:miter lim="800000"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3707904" y="1340768"/>
            <a:ext cx="1080120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56490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12976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005064"/>
            <a:ext cx="339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5445224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-756592" y="3284984"/>
            <a:ext cx="288032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9972600" y="429309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 flipV="1">
            <a:off x="-604192" y="5743550"/>
            <a:ext cx="604192" cy="5657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0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65364 -0.094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68281 0.261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4.07407E-6 L -0.51962 -0.010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64965 -0.010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62222 -0.010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339752" y="0"/>
            <a:ext cx="3971925" cy="2460625"/>
          </a:xfrm>
          <a:prstGeom prst="triangle">
            <a:avLst>
              <a:gd name="adj" fmla="val 50000"/>
            </a:avLst>
          </a:prstGeom>
          <a:solidFill>
            <a:srgbClr val="840C00"/>
          </a:solidFill>
          <a:ln w="38100">
            <a:solidFill>
              <a:srgbClr val="E10B00"/>
            </a:solidFill>
            <a:miter lim="800000"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9753" y="2564903"/>
          <a:ext cx="4032447" cy="37444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9684568" y="213285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9900592" y="4941168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-756592" y="3284984"/>
            <a:ext cx="288032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707904" y="1340768"/>
            <a:ext cx="1080120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256490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3212976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31840" y="4005064"/>
            <a:ext cx="339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5445224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82054E-6 L -0.48819 0.05226 " pathEditMode="relative" ptsTypes="AA">
                                      <p:cBhvr>
                                        <p:cTn id="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2.79371E-6 L 0.64965 -2.7937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6115E-6 L 0.675 0.365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51064E-7 L -0.51962 -0.01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26735E-6 L 0.63003 0.08395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5" grpId="0"/>
      <p:bldP spid="1034" grpId="0"/>
      <p:bldP spid="10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Трапеция 16"/>
          <p:cNvSpPr/>
          <p:nvPr/>
        </p:nvSpPr>
        <p:spPr>
          <a:xfrm>
            <a:off x="2267744" y="1124744"/>
            <a:ext cx="4104456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9752" y="2364702"/>
          <a:ext cx="4032447" cy="449329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9684568" y="213285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9900592" y="4941168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-756592" y="3284984"/>
            <a:ext cx="288032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995936" y="1340768"/>
            <a:ext cx="864096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2276872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3212976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87824" y="3861048"/>
            <a:ext cx="4838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5373216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5934670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WordArt 11"/>
          <p:cNvSpPr>
            <a:spLocks noChangeArrowheads="1" noChangeShapeType="1" noTextEdit="1"/>
          </p:cNvSpPr>
          <p:nvPr/>
        </p:nvSpPr>
        <p:spPr bwMode="auto">
          <a:xfrm>
            <a:off x="9828584" y="3284984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51562 -0.1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6 L -0.49618 0.15764 " pathEditMode="relative" ptsTypes="AA">
                                      <p:cBhvr>
                                        <p:cTn id="10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64583 0.09445 " pathEditMode="relative" ptsTypes="AA">
                                      <p:cBhvr>
                                        <p:cTn id="1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85185E-6 L 0.67726 0.44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0.0051 L -0.50799 0.06829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2107 L 0.66545 0.16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5" grpId="0"/>
      <p:bldP spid="1034" grpId="0"/>
      <p:bldP spid="1033" grpId="0"/>
      <p:bldP spid="1031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Трапеция 16"/>
          <p:cNvSpPr/>
          <p:nvPr/>
        </p:nvSpPr>
        <p:spPr>
          <a:xfrm>
            <a:off x="2267744" y="476672"/>
            <a:ext cx="4104456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67744" y="1700808"/>
          <a:ext cx="4032447" cy="524218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9684568" y="213285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9900592" y="4941168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-756592" y="3284984"/>
            <a:ext cx="288032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923928" y="548680"/>
            <a:ext cx="864096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8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1628800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2420888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31840" y="3140968"/>
            <a:ext cx="4838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31840" y="38610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4581128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75856" y="5301208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WordArt 11"/>
          <p:cNvSpPr>
            <a:spLocks noChangeArrowheads="1" noChangeShapeType="1" noTextEdit="1"/>
          </p:cNvSpPr>
          <p:nvPr/>
        </p:nvSpPr>
        <p:spPr bwMode="auto">
          <a:xfrm>
            <a:off x="9828584" y="3284984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6165304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WordArt 11"/>
          <p:cNvSpPr>
            <a:spLocks noChangeArrowheads="1" noChangeShapeType="1" noTextEdit="1"/>
          </p:cNvSpPr>
          <p:nvPr/>
        </p:nvSpPr>
        <p:spPr bwMode="auto">
          <a:xfrm>
            <a:off x="9684568" y="1124744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3 0.0301 L -0.479 0.10371 " pathEditMode="relative" ptsTypes="AA">
                                      <p:cBhvr>
                                        <p:cTn id="6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49618 -0.11551 " pathEditMode="relative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47639 0.15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042 L 0.66163 0.104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68525 0.45162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 0.068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66667E-6 L 0.66163 0.16782 " pathEditMode="relative" ptsTypes="AA">
                                      <p:cBhvr>
                                        <p:cTn id="3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5" grpId="0"/>
      <p:bldP spid="1034" grpId="0"/>
      <p:bldP spid="1033" grpId="0"/>
      <p:bldP spid="1031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Трапеция 16"/>
          <p:cNvSpPr/>
          <p:nvPr/>
        </p:nvSpPr>
        <p:spPr>
          <a:xfrm>
            <a:off x="2267744" y="0"/>
            <a:ext cx="4104456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67744" y="1268760"/>
          <a:ext cx="4104455" cy="476692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-756592" y="5013176"/>
            <a:ext cx="360040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9684568" y="213285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9900592" y="4941168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-756592" y="3284984"/>
            <a:ext cx="288032" cy="57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-1044624" y="1628800"/>
            <a:ext cx="43204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923928" y="188640"/>
            <a:ext cx="864096" cy="1021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9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112474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1700808"/>
            <a:ext cx="411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2348880"/>
            <a:ext cx="4838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3501008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4077072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WordArt 11"/>
          <p:cNvSpPr>
            <a:spLocks noChangeArrowheads="1" noChangeShapeType="1" noTextEdit="1"/>
          </p:cNvSpPr>
          <p:nvPr/>
        </p:nvSpPr>
        <p:spPr bwMode="auto">
          <a:xfrm>
            <a:off x="9828584" y="3284984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59832" y="4653136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WordArt 11"/>
          <p:cNvSpPr>
            <a:spLocks noChangeArrowheads="1" noChangeShapeType="1" noTextEdit="1"/>
          </p:cNvSpPr>
          <p:nvPr/>
        </p:nvSpPr>
        <p:spPr bwMode="auto">
          <a:xfrm>
            <a:off x="9684568" y="1124744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7" name="WordArt 10"/>
          <p:cNvSpPr>
            <a:spLocks noChangeArrowheads="1" noChangeShapeType="1" noTextEdit="1"/>
          </p:cNvSpPr>
          <p:nvPr/>
        </p:nvSpPr>
        <p:spPr bwMode="auto">
          <a:xfrm>
            <a:off x="9540552" y="5733256"/>
            <a:ext cx="360040" cy="6499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8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59832" y="5229200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-0.08912 L -0.50781 -0.65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-2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5316 0.1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53923 -0.120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52361 0.13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63003 0.04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85185E-6 L 0.66146 0.388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4722 -0.015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48148E-6 L 0.62204 0.05254 " pathEditMode="relative" ptsTypes="AA">
                                      <p:cBhvr>
                                        <p:cTn id="34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5" grpId="0"/>
      <p:bldP spid="1034" grpId="0"/>
      <p:bldP spid="1033" grpId="0"/>
      <p:bldP spid="1031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http://kristof-blog.ru/picture2.png?i=33332&amp;k=kartinki-dlya-prezentacij-f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177281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77281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77281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306896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06896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06896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2699792" y="2132856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рест 11"/>
          <p:cNvSpPr/>
          <p:nvPr/>
        </p:nvSpPr>
        <p:spPr>
          <a:xfrm>
            <a:off x="4283968" y="2132856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2771800" y="3284984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4283968" y="3284984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6084168" y="1844824"/>
            <a:ext cx="914400" cy="86409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>
            <a:off x="6084168" y="2996952"/>
            <a:ext cx="914400" cy="86409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429309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429309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29309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Крест 19"/>
          <p:cNvSpPr/>
          <p:nvPr/>
        </p:nvSpPr>
        <p:spPr>
          <a:xfrm>
            <a:off x="4355976" y="4509120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рест 20"/>
          <p:cNvSpPr/>
          <p:nvPr/>
        </p:nvSpPr>
        <p:spPr>
          <a:xfrm>
            <a:off x="2771800" y="4581128"/>
            <a:ext cx="482352" cy="410344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 21"/>
          <p:cNvSpPr/>
          <p:nvPr/>
        </p:nvSpPr>
        <p:spPr>
          <a:xfrm>
            <a:off x="6156176" y="4221088"/>
            <a:ext cx="914400" cy="86409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5877272"/>
            <a:ext cx="756084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5949280"/>
            <a:ext cx="5421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03648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51720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47864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3928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48064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68144" y="5934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88224" y="593467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18519E-6 L 0.26771 -0.59862 " pathEditMode="relative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32274 -0.41991 " pathEditMode="relative" ptsTypes="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6945E-18 L 0.38576 -0.27292 " pathEditMode="relative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149</Words>
  <Application>Microsoft Office PowerPoint</Application>
  <PresentationFormat>Экран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                                            </vt:lpstr>
      <vt:lpstr>                                            </vt:lpstr>
      <vt:lpstr>                                            </vt:lpstr>
      <vt:lpstr>                                           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                                  </dc:title>
  <dc:creator>User</dc:creator>
  <cp:lastModifiedBy>Пользователь</cp:lastModifiedBy>
  <cp:revision>6</cp:revision>
  <dcterms:created xsi:type="dcterms:W3CDTF">2017-10-13T20:18:57Z</dcterms:created>
  <dcterms:modified xsi:type="dcterms:W3CDTF">2019-10-30T19:49:39Z</dcterms:modified>
</cp:coreProperties>
</file>