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6" r:id="rId3"/>
    <p:sldId id="256" r:id="rId4"/>
    <p:sldId id="265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287FE-5D8A-4BB4-9502-B2B2DEBC67A8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8FD2-1A5D-4880-8421-0D5854F2D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8FD2-1A5D-4880-8421-0D5854F2D7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708920"/>
            <a:ext cx="8280920" cy="156966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«ВОЛШЕБНОЕ ПРЕВРАЩЕНИЕ  КЛЯКСЫ»</a:t>
            </a:r>
            <a:endParaRPr lang="ru-RU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221088"/>
            <a:ext cx="3112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Составила:  педагог-психолог</a:t>
            </a:r>
          </a:p>
          <a:p>
            <a:r>
              <a:rPr lang="ru-RU" b="1" dirty="0" smtClean="0"/>
              <a:t>Маринченко Н.И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373216"/>
            <a:ext cx="11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2018г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92696"/>
            <a:ext cx="731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 казенное дошкольное образовательное учреждение детский сад  № 9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8158" y="1844824"/>
            <a:ext cx="48012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для детей 4-5 лет</a:t>
            </a:r>
            <a:endParaRPr lang="ru-RU" sz="32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3419872" y="4365104"/>
            <a:ext cx="1296144" cy="936104"/>
          </a:xfrm>
          <a:prstGeom prst="rect">
            <a:avLst/>
          </a:prstGeom>
          <a:noFill/>
        </p:spPr>
      </p:pic>
      <p:pic>
        <p:nvPicPr>
          <p:cNvPr id="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755576" y="2636912"/>
            <a:ext cx="1584176" cy="1152128"/>
          </a:xfrm>
          <a:prstGeom prst="rect">
            <a:avLst/>
          </a:prstGeom>
          <a:noFill/>
        </p:spPr>
      </p:pic>
      <p:pic>
        <p:nvPicPr>
          <p:cNvPr id="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5796136" y="4509120"/>
            <a:ext cx="1213123" cy="1008112"/>
          </a:xfrm>
          <a:prstGeom prst="rect">
            <a:avLst/>
          </a:prstGeom>
          <a:noFill/>
        </p:spPr>
      </p:pic>
      <p:pic>
        <p:nvPicPr>
          <p:cNvPr id="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6732240" y="2780928"/>
            <a:ext cx="1296144" cy="1006253"/>
          </a:xfrm>
          <a:prstGeom prst="rect">
            <a:avLst/>
          </a:prstGeom>
          <a:noFill/>
        </p:spPr>
      </p:pic>
      <p:pic>
        <p:nvPicPr>
          <p:cNvPr id="7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2987824" y="2996952"/>
            <a:ext cx="1213123" cy="1078261"/>
          </a:xfrm>
          <a:prstGeom prst="rect">
            <a:avLst/>
          </a:prstGeom>
          <a:noFill/>
        </p:spPr>
      </p:pic>
      <p:pic>
        <p:nvPicPr>
          <p:cNvPr id="8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6300192" y="1124744"/>
            <a:ext cx="1584176" cy="1152128"/>
          </a:xfrm>
          <a:prstGeom prst="rect">
            <a:avLst/>
          </a:prstGeom>
          <a:noFill/>
        </p:spPr>
      </p:pic>
      <p:pic>
        <p:nvPicPr>
          <p:cNvPr id="9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2483768" y="1052736"/>
            <a:ext cx="1296144" cy="1006253"/>
          </a:xfrm>
          <a:prstGeom prst="rect">
            <a:avLst/>
          </a:prstGeom>
          <a:noFill/>
        </p:spPr>
      </p:pic>
      <p:pic>
        <p:nvPicPr>
          <p:cNvPr id="10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4572000" y="1052736"/>
            <a:ext cx="1141115" cy="1080120"/>
          </a:xfrm>
          <a:prstGeom prst="rect">
            <a:avLst/>
          </a:prstGeom>
          <a:noFill/>
        </p:spPr>
      </p:pic>
      <p:pic>
        <p:nvPicPr>
          <p:cNvPr id="12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5940152" y="0"/>
            <a:ext cx="1296144" cy="936104"/>
          </a:xfrm>
          <a:prstGeom prst="rect">
            <a:avLst/>
          </a:prstGeom>
          <a:noFill/>
        </p:spPr>
      </p:pic>
      <p:pic>
        <p:nvPicPr>
          <p:cNvPr id="1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7092280" y="3933056"/>
            <a:ext cx="1213123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9362E-6 L -0.11805 0.36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18906 0.60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0167E-6 L -0.1967 0.131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0833E-6 L -0.34982 0.115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4709E-6 L -0.12535 0.624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7743E-6 L 0.13055 0.341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67345E-6 L -0.15763 0.608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3691E-6 L -0.09445 0.38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6679E-6 L 0.10243 0.79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96947E-6 L 0.07084 0.1993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bdouds35.ru/wp-content/uploads/2016/12/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381750" cy="6105526"/>
          </a:xfrm>
          <a:prstGeom prst="rect">
            <a:avLst/>
          </a:prstGeom>
          <a:noFill/>
        </p:spPr>
      </p:pic>
      <p:pic>
        <p:nvPicPr>
          <p:cNvPr id="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396536" y="4941168"/>
            <a:ext cx="1584176" cy="1152128"/>
          </a:xfrm>
          <a:prstGeom prst="rect">
            <a:avLst/>
          </a:prstGeom>
          <a:noFill/>
        </p:spPr>
      </p:pic>
      <p:pic>
        <p:nvPicPr>
          <p:cNvPr id="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324528" y="4149080"/>
            <a:ext cx="1296144" cy="1006253"/>
          </a:xfrm>
          <a:prstGeom prst="rect">
            <a:avLst/>
          </a:prstGeom>
          <a:noFill/>
        </p:spPr>
      </p:pic>
      <p:pic>
        <p:nvPicPr>
          <p:cNvPr id="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116616" y="4509120"/>
            <a:ext cx="1296144" cy="936104"/>
          </a:xfrm>
          <a:prstGeom prst="rect">
            <a:avLst/>
          </a:prstGeom>
          <a:noFill/>
        </p:spPr>
      </p:pic>
      <p:pic>
        <p:nvPicPr>
          <p:cNvPr id="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10260632" y="3717032"/>
            <a:ext cx="1213123" cy="1008112"/>
          </a:xfrm>
          <a:prstGeom prst="rect">
            <a:avLst/>
          </a:prstGeom>
          <a:noFill/>
        </p:spPr>
      </p:pic>
      <p:pic>
        <p:nvPicPr>
          <p:cNvPr id="7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10044608" y="2852936"/>
            <a:ext cx="1141115" cy="1080120"/>
          </a:xfrm>
          <a:prstGeom prst="rect">
            <a:avLst/>
          </a:prstGeom>
          <a:noFill/>
        </p:spPr>
      </p:pic>
      <p:pic>
        <p:nvPicPr>
          <p:cNvPr id="9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9144000" y="3068960"/>
            <a:ext cx="1213123" cy="1078261"/>
          </a:xfrm>
          <a:prstGeom prst="rect">
            <a:avLst/>
          </a:prstGeom>
          <a:noFill/>
        </p:spPr>
      </p:pic>
      <p:pic>
        <p:nvPicPr>
          <p:cNvPr id="10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900592" y="2060848"/>
            <a:ext cx="1584176" cy="1152128"/>
          </a:xfrm>
          <a:prstGeom prst="rect">
            <a:avLst/>
          </a:prstGeom>
          <a:noFill/>
        </p:spPr>
      </p:pic>
      <p:pic>
        <p:nvPicPr>
          <p:cNvPr id="11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972600" y="1484784"/>
            <a:ext cx="1296144" cy="1006253"/>
          </a:xfrm>
          <a:prstGeom prst="rect">
            <a:avLst/>
          </a:prstGeom>
          <a:noFill/>
        </p:spPr>
      </p:pic>
      <p:pic>
        <p:nvPicPr>
          <p:cNvPr id="12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260632" y="764704"/>
            <a:ext cx="1296144" cy="936104"/>
          </a:xfrm>
          <a:prstGeom prst="rect">
            <a:avLst/>
          </a:prstGeom>
          <a:noFill/>
        </p:spPr>
      </p:pic>
      <p:pic>
        <p:nvPicPr>
          <p:cNvPr id="1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9144000" y="476672"/>
            <a:ext cx="1213123" cy="1008112"/>
          </a:xfrm>
          <a:prstGeom prst="rect">
            <a:avLst/>
          </a:prstGeom>
          <a:noFill/>
        </p:spPr>
      </p:pic>
      <p:pic>
        <p:nvPicPr>
          <p:cNvPr id="1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-1213123" y="1268760"/>
            <a:ext cx="1213123" cy="1078261"/>
          </a:xfrm>
          <a:prstGeom prst="rect">
            <a:avLst/>
          </a:prstGeom>
          <a:noFill/>
        </p:spPr>
      </p:pic>
      <p:pic>
        <p:nvPicPr>
          <p:cNvPr id="1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-1692696" y="2564904"/>
            <a:ext cx="1141115" cy="1080120"/>
          </a:xfrm>
          <a:prstGeom prst="rect">
            <a:avLst/>
          </a:prstGeom>
          <a:noFill/>
        </p:spPr>
      </p:pic>
      <p:pic>
        <p:nvPicPr>
          <p:cNvPr id="1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-1584176" y="0"/>
            <a:ext cx="1584176" cy="1152128"/>
          </a:xfrm>
          <a:prstGeom prst="rect">
            <a:avLst/>
          </a:prstGeom>
          <a:noFill/>
        </p:spPr>
      </p:pic>
      <p:pic>
        <p:nvPicPr>
          <p:cNvPr id="22" name="Picture 2" descr="https://img1.picmix.com/output/stamp/normal/8/1/1/2/322118_096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708416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02405E-6 L -0.88994 -0.0314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0426E-6 L -0.7875 0.0733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4335E-6 L -0.7875 -2.54335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83815E-6 L -0.68507 0.0524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4624E-6 L -0.57413 0.12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092E-6 L -0.39306 0.05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5723E-6 L -0.48819 0.136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1214E-7 L -0.58264 0.17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7052E-6 L -0.70868 0.29365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4046E-6 L -0.66076 0.28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676 L 0.49653 -0.089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7052E-7 L 0.50399 -0.02104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6.35838E-7 L 0.56701 -0.0106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35005 L 0.00399 1.11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g1.picmix.com/output/stamp/normal/8/1/1/2/322118_096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активизировать творческий потенциал дошкольников 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792088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азвивать эмоциональную сферу ребенка и его л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ичностные качества;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богащать словарь дошкольников;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фантазировать;</a:t>
            </a:r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pedlib.ru/books1/pic.php?photo=5%2F0448%2Fimage2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99" r="47662"/>
          <a:stretch>
            <a:fillRect/>
          </a:stretch>
        </p:blipFill>
        <p:spPr bwMode="auto">
          <a:xfrm>
            <a:off x="3635896" y="1484784"/>
            <a:ext cx="3024336" cy="2598457"/>
          </a:xfrm>
          <a:prstGeom prst="rect">
            <a:avLst/>
          </a:prstGeom>
          <a:noFill/>
        </p:spPr>
      </p:pic>
      <p:pic>
        <p:nvPicPr>
          <p:cNvPr id="1030" name="Picture 6" descr="http://www.stickpng.com/assets/images/580b57fbd9996e24bc43bc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67544" y="4797152"/>
            <a:ext cx="1368152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653136"/>
            <a:ext cx="2339752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pedlib.ru/books1/pic.php?photo=5%2F0448%2Fimage2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07" b="39521"/>
          <a:stretch>
            <a:fillRect/>
          </a:stretch>
        </p:blipFill>
        <p:spPr bwMode="auto">
          <a:xfrm>
            <a:off x="3131840" y="2636912"/>
            <a:ext cx="2448272" cy="2372957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71da15eaf935a21fa715f1178acba9a3&amp;n=13&amp;exp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0106" y="0"/>
            <a:ext cx="2343894" cy="24445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23720" y="0"/>
            <a:ext cx="2520280" cy="234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pptcloud3.ams3.digitaloceanspaces.com/slides/pics/001/963/812/original/Slide12.jpg?14839340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D1D7"/>
              </a:clrFrom>
              <a:clrTo>
                <a:srgbClr val="C6D1D7">
                  <a:alpha val="0"/>
                </a:srgbClr>
              </a:clrTo>
            </a:clrChange>
          </a:blip>
          <a:srcRect l="10465" t="25581" r="12791" b="11628"/>
          <a:stretch>
            <a:fillRect/>
          </a:stretch>
        </p:blipFill>
        <p:spPr bwMode="auto">
          <a:xfrm>
            <a:off x="3059832" y="908720"/>
            <a:ext cx="4680520" cy="3672408"/>
          </a:xfrm>
          <a:prstGeom prst="rect">
            <a:avLst/>
          </a:prstGeom>
          <a:noFill/>
        </p:spPr>
      </p:pic>
      <p:pic>
        <p:nvPicPr>
          <p:cNvPr id="14340" name="Picture 4" descr="http://images.vfl.ru/ii_save/1478523357/a9382573/148411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9728"/>
            <a:ext cx="2859687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365104"/>
            <a:ext cx="2987824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mages.myshared.ru/4/94565/slide_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94" b="12235"/>
          <a:stretch>
            <a:fillRect/>
          </a:stretch>
        </p:blipFill>
        <p:spPr bwMode="auto">
          <a:xfrm>
            <a:off x="2195736" y="1484784"/>
            <a:ext cx="4032448" cy="2952328"/>
          </a:xfrm>
          <a:prstGeom prst="rect">
            <a:avLst/>
          </a:prstGeom>
          <a:noFill/>
        </p:spPr>
      </p:pic>
      <p:pic>
        <p:nvPicPr>
          <p:cNvPr id="18438" name="Picture 6" descr="https://www.picpng.com/images/large/car-green-auto-automobile-picture-7796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301208"/>
            <a:ext cx="2555776" cy="15567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869160"/>
            <a:ext cx="2555776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kindergenii.ru/images/formetodiki14/klyks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95" t="36835" r="13226" b="5282"/>
          <a:stretch>
            <a:fillRect/>
          </a:stretch>
        </p:blipFill>
        <p:spPr bwMode="auto">
          <a:xfrm>
            <a:off x="2771800" y="2276872"/>
            <a:ext cx="3312368" cy="2376264"/>
          </a:xfrm>
          <a:prstGeom prst="rect">
            <a:avLst/>
          </a:prstGeom>
          <a:noFill/>
        </p:spPr>
      </p:pic>
      <p:pic>
        <p:nvPicPr>
          <p:cNvPr id="17412" name="Picture 4" descr="https://zabavnik.club/wp-content/uploads/Kartinki_dlya_detey_pro_loshad_7_29173534-768x5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653136"/>
            <a:ext cx="2567654" cy="18618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509120"/>
            <a:ext cx="2411760" cy="234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://images.myshared.ru/5/487967/slide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61" t="38137" r="22564" b="18814"/>
          <a:stretch>
            <a:fillRect/>
          </a:stretch>
        </p:blipFill>
        <p:spPr bwMode="auto">
          <a:xfrm>
            <a:off x="2411760" y="1412776"/>
            <a:ext cx="4176464" cy="2952328"/>
          </a:xfrm>
          <a:prstGeom prst="rect">
            <a:avLst/>
          </a:prstGeom>
          <a:noFill/>
        </p:spPr>
      </p:pic>
      <p:pic>
        <p:nvPicPr>
          <p:cNvPr id="16394" name="Picture 10" descr="https://img-fotki.yandex.ru/get/6501/47407354.6d7/0_e4cd4_a6d9e1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1968830" cy="15567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481736"/>
            <a:ext cx="266429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://images.myshared.ru/5/487967/slide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99" t="33937" r="23352" b="6214"/>
          <a:stretch>
            <a:fillRect/>
          </a:stretch>
        </p:blipFill>
        <p:spPr bwMode="auto">
          <a:xfrm>
            <a:off x="2483768" y="1556792"/>
            <a:ext cx="4320480" cy="4104456"/>
          </a:xfrm>
          <a:prstGeom prst="rect">
            <a:avLst/>
          </a:prstGeom>
          <a:noFill/>
        </p:spPr>
      </p:pic>
      <p:pic>
        <p:nvPicPr>
          <p:cNvPr id="15366" name="Picture 6" descr="http://900igr.net/detskie_prezentatsii/biologiya/Dikie_4.files/slide0003_image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09728"/>
            <a:ext cx="2448272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869160"/>
            <a:ext cx="2246040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52</Words>
  <Application>Microsoft Office PowerPoint</Application>
  <PresentationFormat>Экран (4:3)</PresentationFormat>
  <Paragraphs>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2018-12-04T05:41:32Z</dcterms:created>
  <dcterms:modified xsi:type="dcterms:W3CDTF">2018-12-14T04:51:33Z</dcterms:modified>
</cp:coreProperties>
</file>