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57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7836-14ED-47A6-90C0-24EB3EF6185E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53C8C-32C2-4061-8447-5386764C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3C8C-32C2-4061-8447-5386764CABB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9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10" Type="http://schemas.openxmlformats.org/officeDocument/2006/relationships/image" Target="../media/image10.pn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7.jpeg"/><Relationship Id="rId3" Type="http://schemas.openxmlformats.org/officeDocument/2006/relationships/image" Target="../media/image12.png"/><Relationship Id="rId7" Type="http://schemas.openxmlformats.org/officeDocument/2006/relationships/image" Target="../media/image8.jpeg"/><Relationship Id="rId12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jpeg"/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12" Type="http://schemas.openxmlformats.org/officeDocument/2006/relationships/image" Target="../media/image2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20.jpeg"/><Relationship Id="rId5" Type="http://schemas.openxmlformats.org/officeDocument/2006/relationships/image" Target="../media/image8.jpeg"/><Relationship Id="rId10" Type="http://schemas.openxmlformats.org/officeDocument/2006/relationships/image" Target="../media/image19.jpeg"/><Relationship Id="rId4" Type="http://schemas.openxmlformats.org/officeDocument/2006/relationships/image" Target="../media/image6.jpe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im0-tub-ru.yandex.net/i?id=90f0c98132c9ed16e9ec8ffbe4454434&amp;n=13&amp;exp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9" y="-1"/>
            <a:ext cx="9139941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2060848"/>
            <a:ext cx="3669682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Интерактивная игра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детей 3-4 лет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«Игрушки»</a:t>
            </a:r>
            <a:endParaRPr lang="ru-RU" sz="36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3265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Муниципальное казенное дошкольное образовательное учреждение детский сад № 9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4509120"/>
            <a:ext cx="30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Составила: педагог-психолог</a:t>
            </a:r>
          </a:p>
          <a:p>
            <a:r>
              <a:rPr lang="ru-RU" b="1" dirty="0" smtClean="0"/>
              <a:t>Маринченко Н.И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5661248"/>
            <a:ext cx="11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г.Узловая</a:t>
            </a:r>
          </a:p>
          <a:p>
            <a:pPr algn="ctr"/>
            <a:r>
              <a:rPr lang="ru-RU" b="1" dirty="0" smtClean="0"/>
              <a:t>2018г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ru.yandex.net/i?id=90f0c98132c9ed16e9ec8ffbe4454434&amp;n=13&amp;exp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9941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1916832"/>
            <a:ext cx="59046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ЦЕЛЬ: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</a:rPr>
              <a:t>Развивать логическое, образное мышление;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</a:rPr>
              <a:t>Обогащать словарь, активизировать речь;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</a:rPr>
              <a:t>Воспитывать коммуникативные качества детей.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8" name="Picture 14" descr="http://elitepotolki.ru/d/24805064_3.jpg"/>
          <p:cNvPicPr>
            <a:picLocks noChangeAspect="1" noChangeArrowheads="1"/>
          </p:cNvPicPr>
          <p:nvPr/>
        </p:nvPicPr>
        <p:blipFill>
          <a:blip r:embed="rId2" cstate="print"/>
          <a:srcRect l="12456" r="13765" b="55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6" name="Picture 2" descr="https://www.toyway.ru/upload/iblock/205/MP-HH-C681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93096"/>
            <a:ext cx="1619672" cy="2564904"/>
          </a:xfrm>
          <a:prstGeom prst="rect">
            <a:avLst/>
          </a:prstGeom>
          <a:noFill/>
        </p:spPr>
      </p:pic>
      <p:pic>
        <p:nvPicPr>
          <p:cNvPr id="16388" name="Picture 4" descr="https://static.dochkisinochki.ru/upload/img_loader/c5/d3/53/90100023965_001_000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835" r="19191"/>
          <a:stretch>
            <a:fillRect/>
          </a:stretch>
        </p:blipFill>
        <p:spPr bwMode="auto">
          <a:xfrm>
            <a:off x="1547664" y="4437112"/>
            <a:ext cx="1368152" cy="2420888"/>
          </a:xfrm>
          <a:prstGeom prst="rect">
            <a:avLst/>
          </a:prstGeom>
          <a:noFill/>
        </p:spPr>
      </p:pic>
      <p:pic>
        <p:nvPicPr>
          <p:cNvPr id="16390" name="Picture 6" descr="http://montessoriself.ru/wp-content/uploads/2016/05/m1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4509120"/>
            <a:ext cx="1368152" cy="2160240"/>
          </a:xfrm>
          <a:prstGeom prst="rect">
            <a:avLst/>
          </a:prstGeom>
          <a:noFill/>
        </p:spPr>
      </p:pic>
      <p:pic>
        <p:nvPicPr>
          <p:cNvPr id="16392" name="Picture 8" descr="http://mytoysgroup.scene7.com/is/image/myToys/ext/2496305-01.jpg$x$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077072"/>
            <a:ext cx="1440160" cy="2952328"/>
          </a:xfrm>
          <a:prstGeom prst="rect">
            <a:avLst/>
          </a:prstGeom>
          <a:noFill/>
        </p:spPr>
      </p:pic>
      <p:pic>
        <p:nvPicPr>
          <p:cNvPr id="16394" name="Picture 10" descr="http://biglis.ru/image/cache/data-lisy-lisenok-masenok-2-750x750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581128"/>
            <a:ext cx="1556792" cy="1988840"/>
          </a:xfrm>
          <a:prstGeom prst="rect">
            <a:avLst/>
          </a:prstGeom>
          <a:noFill/>
        </p:spPr>
      </p:pic>
      <p:pic>
        <p:nvPicPr>
          <p:cNvPr id="16396" name="Picture 12" descr="https://xn----7sbzammgtci.xn--p1ai/wp-content/uploads/2017/11/pod-3-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437112"/>
            <a:ext cx="1728192" cy="242088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9512" y="5085184"/>
            <a:ext cx="8784976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03848" y="0"/>
            <a:ext cx="3694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1. Расставь игрушки  по полкам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9.15819E-7 L 0.11215 -0.64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9.99075E-7 L -0.01563 -0.31476 " pathEditMode="relative" ptsTypes="AA">
                                      <p:cBhvr>
                                        <p:cTn id="10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17299E-6 L 0.0316 -0.613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05458E-6 L -0.05122 -0.304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7012E-6 L 0.07101 -0.63992 " pathEditMode="relative" ptsTypes="AA">
                                      <p:cBhvr>
                                        <p:cTn id="22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0.03353 L -0.06145 -0.3126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6" descr="https://banner2.kisspng.com/20180422/dle/kisspng-flower-garden-stock-photography-clip-art-5adce897c66329.57801098152442690381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101579"/>
            <a:ext cx="8572500" cy="1756421"/>
          </a:xfrm>
          <a:prstGeom prst="rect">
            <a:avLst/>
          </a:prstGeom>
          <a:noFill/>
        </p:spPr>
      </p:pic>
      <p:pic>
        <p:nvPicPr>
          <p:cNvPr id="6" name="Picture 2" descr="https://www.toyway.ru/upload/iblock/205/MP-HH-C681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573016"/>
            <a:ext cx="1619672" cy="2564904"/>
          </a:xfrm>
          <a:prstGeom prst="rect">
            <a:avLst/>
          </a:prstGeom>
          <a:noFill/>
        </p:spPr>
      </p:pic>
      <p:pic>
        <p:nvPicPr>
          <p:cNvPr id="7" name="Picture 4" descr="https://static.dochkisinochki.ru/upload/img_loader/c5/d3/53/90100023965_001_000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835" r="19191"/>
          <a:stretch>
            <a:fillRect/>
          </a:stretch>
        </p:blipFill>
        <p:spPr bwMode="auto">
          <a:xfrm>
            <a:off x="2411760" y="3717032"/>
            <a:ext cx="1368152" cy="2420888"/>
          </a:xfrm>
          <a:prstGeom prst="rect">
            <a:avLst/>
          </a:prstGeom>
          <a:noFill/>
        </p:spPr>
      </p:pic>
      <p:pic>
        <p:nvPicPr>
          <p:cNvPr id="8" name="Picture 8" descr="http://mytoysgroup.scene7.com/is/image/myToys/ext/2496305-01.jpg$x$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645024"/>
            <a:ext cx="1440160" cy="2952328"/>
          </a:xfrm>
          <a:prstGeom prst="rect">
            <a:avLst/>
          </a:prstGeom>
          <a:noFill/>
        </p:spPr>
      </p:pic>
      <p:pic>
        <p:nvPicPr>
          <p:cNvPr id="9" name="Picture 6" descr="http://montessoriself.ru/wp-content/uploads/2016/05/m17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077072"/>
            <a:ext cx="1368152" cy="2160240"/>
          </a:xfrm>
          <a:prstGeom prst="rect">
            <a:avLst/>
          </a:prstGeom>
          <a:noFill/>
        </p:spPr>
      </p:pic>
      <p:pic>
        <p:nvPicPr>
          <p:cNvPr id="10" name="Picture 12" descr="https://xn----7sbzammgtci.xn--p1ai/wp-content/uploads/2017/11/pod-3-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717032"/>
            <a:ext cx="1728192" cy="2420888"/>
          </a:xfrm>
          <a:prstGeom prst="rect">
            <a:avLst/>
          </a:prstGeom>
          <a:noFill/>
        </p:spPr>
      </p:pic>
      <p:pic>
        <p:nvPicPr>
          <p:cNvPr id="11" name="Picture 10" descr="http://biglis.ru/image/cache/data-lisy-lisenok-masenok-2-750x750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149080"/>
            <a:ext cx="1224136" cy="198884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2502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 хозяином дружит,</a:t>
            </a:r>
          </a:p>
          <a:p>
            <a:r>
              <a:rPr lang="ru-RU" sz="1600" dirty="0" smtClean="0"/>
              <a:t>Дом сторожит,</a:t>
            </a:r>
          </a:p>
          <a:p>
            <a:r>
              <a:rPr lang="ru-RU" sz="1600" dirty="0" smtClean="0"/>
              <a:t>Живёт под крылечком,</a:t>
            </a:r>
          </a:p>
          <a:p>
            <a:r>
              <a:rPr lang="ru-RU" sz="1600" dirty="0" smtClean="0"/>
              <a:t>Хвост колечком.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124744"/>
            <a:ext cx="2502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Мордочка усатая,</a:t>
            </a:r>
          </a:p>
          <a:p>
            <a:r>
              <a:rPr lang="ru-RU" dirty="0" smtClean="0"/>
              <a:t>Шубка полосатая,</a:t>
            </a:r>
          </a:p>
          <a:p>
            <a:r>
              <a:rPr lang="ru-RU" dirty="0" smtClean="0"/>
              <a:t>Часто умывается,</a:t>
            </a:r>
          </a:p>
          <a:p>
            <a:r>
              <a:rPr lang="ru-RU" dirty="0" smtClean="0"/>
              <a:t>А с водой не знается.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348880"/>
            <a:ext cx="2430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Зимой спит,</a:t>
            </a:r>
          </a:p>
          <a:p>
            <a:r>
              <a:rPr lang="ru-RU" dirty="0" smtClean="0"/>
              <a:t>Летом ульи ворошит.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140968"/>
            <a:ext cx="3275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Комочек пуха, длинное ухо,</a:t>
            </a:r>
          </a:p>
          <a:p>
            <a:r>
              <a:rPr lang="ru-RU" dirty="0" smtClean="0"/>
              <a:t>Прыгает ловко, любит морковку.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4077072"/>
            <a:ext cx="2646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Говорят, она хитра,</a:t>
            </a:r>
            <a:br>
              <a:rPr lang="ru-RU" dirty="0" smtClean="0"/>
            </a:br>
            <a:r>
              <a:rPr lang="ru-RU" dirty="0" smtClean="0"/>
              <a:t>Кур уносит со двора.</a:t>
            </a:r>
            <a:br>
              <a:rPr lang="ru-RU" dirty="0" smtClean="0"/>
            </a:br>
            <a:r>
              <a:rPr lang="ru-RU" dirty="0" smtClean="0"/>
              <a:t>Но зато красавица –</a:t>
            </a:r>
            <a:br>
              <a:rPr lang="ru-RU" dirty="0" smtClean="0"/>
            </a:br>
            <a:r>
              <a:rPr lang="ru-RU" dirty="0" smtClean="0"/>
              <a:t>Всем ребятам нравится!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Ворует крошки</a:t>
            </a:r>
            <a:br>
              <a:rPr lang="ru-RU" dirty="0" smtClean="0"/>
            </a:br>
            <a:r>
              <a:rPr lang="ru-RU" dirty="0" smtClean="0"/>
              <a:t>Боится кошки.</a:t>
            </a:r>
            <a:endParaRPr lang="ru-RU" dirty="0"/>
          </a:p>
        </p:txBody>
      </p:sp>
      <p:pic>
        <p:nvPicPr>
          <p:cNvPr id="3074" name="Picture 2" descr="https://gallery.yopriceville.com/var/resizes/Free-Clipart-Pictures/Christmas-PNG/Santa_Bag_Transparent_PNG_Clip_Art.png?m=151045890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672" y="476672"/>
            <a:ext cx="5143500" cy="57150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788024" y="260648"/>
            <a:ext cx="4083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2. </a:t>
            </a:r>
            <a:r>
              <a:rPr lang="ru-RU" sz="2000" b="1" dirty="0" smtClean="0"/>
              <a:t>Отгадай</a:t>
            </a:r>
            <a:r>
              <a:rPr lang="ru-RU" sz="2000" b="1" dirty="0" smtClean="0"/>
              <a:t>, кто спрятался в мешке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50786E-6 L 0.51979 -0.34621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60962E-6 L 0.51198 -0.44057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09991E-6 L 0.44097 0.012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6 -2.01665E-6 L 0.36233 -0.50347 " pathEditMode="relative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80204E-6 L 0.18507 -0.207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136E-6 L 0.27552 0.05226 " pathEditMode="relative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908720"/>
            <a:ext cx="15906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44208" y="21328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04664"/>
            <a:ext cx="13335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35696" y="14847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88640"/>
            <a:ext cx="16002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923928" y="1628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ru-RU" sz="2400" dirty="0"/>
          </a:p>
        </p:txBody>
      </p:sp>
      <p:pic>
        <p:nvPicPr>
          <p:cNvPr id="2" name="Picture 2" descr="https://www.toyway.ru/upload/iblock/205/MP-HH-C681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708920"/>
            <a:ext cx="1619672" cy="2564904"/>
          </a:xfrm>
          <a:prstGeom prst="rect">
            <a:avLst/>
          </a:prstGeom>
          <a:noFill/>
        </p:spPr>
      </p:pic>
      <p:pic>
        <p:nvPicPr>
          <p:cNvPr id="7" name="Picture 4" descr="https://static.dochkisinochki.ru/upload/img_loader/c5/d3/53/90100023965_001_000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835" r="19191"/>
          <a:stretch>
            <a:fillRect/>
          </a:stretch>
        </p:blipFill>
        <p:spPr bwMode="auto">
          <a:xfrm>
            <a:off x="4139952" y="3573016"/>
            <a:ext cx="1368152" cy="2420888"/>
          </a:xfrm>
          <a:prstGeom prst="rect">
            <a:avLst/>
          </a:prstGeom>
          <a:noFill/>
        </p:spPr>
      </p:pic>
      <p:pic>
        <p:nvPicPr>
          <p:cNvPr id="10" name="Picture 12" descr="https://xn----7sbzammgtci.xn--p1ai/wp-content/uploads/2017/11/pod-3-1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501008"/>
            <a:ext cx="1728192" cy="242088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836712"/>
            <a:ext cx="13335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http://mytoysgroup.scene7.com/is/image/myToys/ext/2496305-01.jpg$x$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905672"/>
            <a:ext cx="1440160" cy="2952328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44824"/>
            <a:ext cx="13620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http://montessoriself.ru/wp-content/uploads/2016/05/m17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3573016"/>
            <a:ext cx="1368152" cy="216024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0475" y="2466975"/>
            <a:ext cx="1543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http://biglis.ru/image/cache/data-lisy-lisenok-masenok-2-750x750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789040"/>
            <a:ext cx="1224136" cy="198884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8028384" y="15567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22768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55976" y="2852936"/>
            <a:ext cx="37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716016" y="188640"/>
            <a:ext cx="429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3. Соедини  игрушку со своей тенью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208 L 0.39167 -0.281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936E-6 L -0.30329 -0.469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-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18224E-6 L -0.31493 -0.490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028E-6 L 0.48038 -0.494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0.01041 L -0.85833 -0.262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9306E-7 L 0.33073 -0.20976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5" name="Picture 10" descr="http://biglis.ru/image/cache/data-lisy-lisenok-masenok-2-750x75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492896"/>
            <a:ext cx="1224136" cy="1988840"/>
          </a:xfrm>
          <a:prstGeom prst="rect">
            <a:avLst/>
          </a:prstGeom>
          <a:noFill/>
        </p:spPr>
      </p:pic>
      <p:pic>
        <p:nvPicPr>
          <p:cNvPr id="16" name="Picture 2" descr="https://www.toyway.ru/upload/iblock/205/MP-HH-C681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293096"/>
            <a:ext cx="1619672" cy="2564904"/>
          </a:xfrm>
          <a:prstGeom prst="rect">
            <a:avLst/>
          </a:prstGeom>
          <a:noFill/>
        </p:spPr>
      </p:pic>
      <p:pic>
        <p:nvPicPr>
          <p:cNvPr id="17" name="Picture 8" descr="http://mytoysgroup.scene7.com/is/image/myToys/ext/2496305-01.jpg$x$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-171400"/>
            <a:ext cx="1440160" cy="2952328"/>
          </a:xfrm>
          <a:prstGeom prst="rect">
            <a:avLst/>
          </a:prstGeom>
          <a:noFill/>
        </p:spPr>
      </p:pic>
      <p:pic>
        <p:nvPicPr>
          <p:cNvPr id="18" name="Picture 12" descr="https://xn----7sbzammgtci.xn--p1ai/wp-content/uploads/2017/11/pod-3-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0"/>
            <a:ext cx="1728192" cy="2420888"/>
          </a:xfrm>
          <a:prstGeom prst="rect">
            <a:avLst/>
          </a:prstGeom>
          <a:noFill/>
        </p:spPr>
      </p:pic>
      <p:pic>
        <p:nvPicPr>
          <p:cNvPr id="19" name="Picture 6" descr="http://montessoriself.ru/wp-content/uploads/2016/05/m17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276872"/>
            <a:ext cx="1368152" cy="2160240"/>
          </a:xfrm>
          <a:prstGeom prst="rect">
            <a:avLst/>
          </a:prstGeom>
          <a:noFill/>
        </p:spPr>
      </p:pic>
      <p:pic>
        <p:nvPicPr>
          <p:cNvPr id="20" name="Picture 4" descr="https://static.dochkisinochki.ru/upload/img_loader/c5/d3/53/90100023965_001_0001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835" r="19191"/>
          <a:stretch>
            <a:fillRect/>
          </a:stretch>
        </p:blipFill>
        <p:spPr bwMode="auto">
          <a:xfrm>
            <a:off x="179512" y="4437112"/>
            <a:ext cx="1368152" cy="242088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843808" y="260648"/>
            <a:ext cx="2820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4. Кто </a:t>
            </a:r>
            <a:r>
              <a:rPr lang="ru-RU" sz="2000" b="1" dirty="0" smtClean="0"/>
              <a:t>что любит?</a:t>
            </a:r>
            <a:endParaRPr lang="ru-RU" sz="2000" b="1" dirty="0"/>
          </a:p>
        </p:txBody>
      </p:sp>
      <p:pic>
        <p:nvPicPr>
          <p:cNvPr id="1026" name="Picture 2" descr="https://www.picpng.com/images/large/dog-bowl-tray-bowl-red-plate-photo-png-9954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4869160"/>
            <a:ext cx="1908326" cy="1080120"/>
          </a:xfrm>
          <a:prstGeom prst="rect">
            <a:avLst/>
          </a:prstGeom>
          <a:noFill/>
        </p:spPr>
      </p:pic>
      <p:pic>
        <p:nvPicPr>
          <p:cNvPr id="1028" name="Picture 4" descr="https://im0-tub-ru.yandex.net/i?id=25c38baa395157a0e4fd24883dc09dac-srl&amp;n=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9F7F8"/>
              </a:clrFrom>
              <a:clrTo>
                <a:srgbClr val="F9F7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860032" y="836712"/>
            <a:ext cx="2267744" cy="1700808"/>
          </a:xfrm>
          <a:prstGeom prst="rect">
            <a:avLst/>
          </a:prstGeom>
          <a:noFill/>
        </p:spPr>
      </p:pic>
      <p:pic>
        <p:nvPicPr>
          <p:cNvPr id="1030" name="Picture 6" descr="http://cliparts.co/cliparts/yTk/rkr/yTkrkr8Gc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068960"/>
            <a:ext cx="1689194" cy="1080120"/>
          </a:xfrm>
          <a:prstGeom prst="rect">
            <a:avLst/>
          </a:prstGeom>
          <a:noFill/>
        </p:spPr>
      </p:pic>
      <p:pic>
        <p:nvPicPr>
          <p:cNvPr id="1032" name="Picture 8" descr="https://im0-tub-ru.yandex.net/i?id=c5ed4a9707f870c317123c33a635c079-l&amp;n=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692696"/>
            <a:ext cx="1533600" cy="1533600"/>
          </a:xfrm>
          <a:prstGeom prst="rect">
            <a:avLst/>
          </a:prstGeom>
          <a:noFill/>
        </p:spPr>
      </p:pic>
      <p:pic>
        <p:nvPicPr>
          <p:cNvPr id="1034" name="Picture 10" descr="http://www.trbzdrav.ru/bitrix/templates/general/images-2017/celebrate-feast-5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852936"/>
            <a:ext cx="1910777" cy="1296144"/>
          </a:xfrm>
          <a:prstGeom prst="rect">
            <a:avLst/>
          </a:prstGeom>
          <a:noFill/>
        </p:spPr>
      </p:pic>
      <p:pic>
        <p:nvPicPr>
          <p:cNvPr id="1036" name="Picture 12" descr="https://im0-tub-ru.yandex.net/i?id=5a47372d79f922e47f4517e7a702a7cd&amp;n=13&amp;exp=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229200"/>
            <a:ext cx="1237638" cy="942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022E-7 L -0.37013 2.96022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9584E-6 L -0.40156 -4.4958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2054E-6 L -0.33073 0.04209 " pathEditMode="relative" ptsTypes="A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08141E-6 L 0.39375 0.08395 " pathEditMode="relative" ptsTypes="AA">
                                      <p:cBhvr>
                                        <p:cTn id="1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68363E-6 L 0.42518 -0.2833 " pathEditMode="relative" ptsTypes="AA">
                                      <p:cBhvr>
                                        <p:cTn id="2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52266E-6 L 0.44098 0.24122 " pathEditMode="relative" ptsTypes="AA">
                                      <p:cBhvr>
                                        <p:cTn id="2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135</Words>
  <Application>Microsoft Office PowerPoint</Application>
  <PresentationFormat>Экран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2018-11-15T10:50:21Z</dcterms:created>
  <dcterms:modified xsi:type="dcterms:W3CDTF">2018-11-27T07:52:26Z</dcterms:modified>
</cp:coreProperties>
</file>