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8449" y="1124744"/>
            <a:ext cx="56071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«Подбери  букву</a:t>
            </a:r>
            <a:r>
              <a:rPr lang="ru-RU" sz="54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</a:p>
          <a:p>
            <a:pPr algn="ctr"/>
            <a:r>
              <a:rPr lang="ru-RU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b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ля </a:t>
            </a:r>
            <a:r>
              <a:rPr lang="ru-RU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детей </a:t>
            </a:r>
            <a:r>
              <a:rPr lang="ru-RU" b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5-7 лет</a:t>
            </a:r>
            <a:endParaRPr lang="ru-RU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447" y="2967335"/>
            <a:ext cx="8487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Цель: развивать фонематический слух,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ru-RU" sz="3600" b="1" dirty="0" smtClean="0">
                <a:ln w="50800"/>
                <a:solidFill>
                  <a:srgbClr val="002060"/>
                </a:solidFill>
              </a:rPr>
              <a:t>упражнять в подборе парных согласных</a:t>
            </a:r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 упражнять в чтении слов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301208"/>
            <a:ext cx="4499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rgbClr val="002060"/>
                </a:solidFill>
                <a:effectLst/>
              </a:rPr>
              <a:t>Составила: воспитатель</a:t>
            </a:r>
            <a:r>
              <a:rPr lang="en-US" sz="2000" b="1" cap="none" spc="0" dirty="0" smtClean="0">
                <a:ln w="50800"/>
                <a:solidFill>
                  <a:srgbClr val="002060"/>
                </a:solidFill>
                <a:effectLst/>
              </a:rPr>
              <a:t> I</a:t>
            </a:r>
            <a:r>
              <a:rPr lang="ru-RU" sz="2000" b="1" cap="none" spc="0" dirty="0" smtClean="0">
                <a:ln w="50800"/>
                <a:solidFill>
                  <a:srgbClr val="002060"/>
                </a:solidFill>
                <a:effectLst/>
              </a:rPr>
              <a:t> квалификационной</a:t>
            </a:r>
            <a:r>
              <a:rPr lang="en-US" sz="2000" b="1" cap="none" spc="0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rgbClr val="002060"/>
                </a:solidFill>
                <a:effectLst/>
              </a:rPr>
              <a:t>категории Маринченко Н.И</a:t>
            </a:r>
            <a:endParaRPr lang="ru-RU" sz="2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446449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cap="none" spc="0" dirty="0" smtClean="0">
                <a:ln w="50800"/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</a:rPr>
              <a:t>К </a:t>
            </a:r>
            <a:r>
              <a:rPr lang="ru-RU" sz="28700" b="1" cap="none" spc="0" dirty="0" smtClean="0">
                <a:ln w="50800"/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sz="19900" b="1" cap="none" spc="0" dirty="0" smtClean="0">
                <a:ln w="50800"/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</a:rPr>
              <a:t> </a:t>
            </a:r>
            <a:endParaRPr lang="ru-RU" sz="199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13176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2060"/>
                </a:solidFill>
              </a:rPr>
              <a:t>……....   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6536" y="2996952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7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338" name="Picture 2" descr="https://im0-tub-ru.yandex.net/i?id=c67f098dfe75ab2ac489cc5ac108197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567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0867E-6 L -0.52084 -0.11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784887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 …</a:t>
            </a:r>
            <a:r>
              <a:rPr lang="ru-RU" sz="287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</a:t>
            </a:r>
            <a:endParaRPr lang="ru-RU" sz="199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362" name="Picture 2" descr="https://www.rmnt.ru/pub2/6d/J0/6dJ0JD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768752" cy="313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261083" y="2996952"/>
            <a:ext cx="288572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7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ы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0867E-6 L -0.71788 -0.10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780928"/>
            <a:ext cx="784887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</a:t>
            </a:r>
            <a:r>
              <a:rPr lang="ru-RU" sz="23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ос</a:t>
            </a:r>
            <a:endParaRPr lang="ru-RU" sz="199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8821" y="2996952"/>
            <a:ext cx="231024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7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6386" name="Picture 2" descr="http://static7.depositphotos.com/1278203/759/i/950/depositphotos_7593629-Close-up-of-pink-dog-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26469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0867E-6 L -0.88316 -0.09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780928"/>
            <a:ext cx="784887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err="1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гри</a:t>
            </a:r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</a:t>
            </a:r>
            <a:endParaRPr lang="ru-RU" sz="199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4342" y="2996952"/>
            <a:ext cx="15392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</a:t>
            </a:r>
            <a:endParaRPr lang="ru-RU" sz="4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410" name="Picture 2" descr="http://oblepiha.com/uploads/posts/2014-11/141576018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12879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6728 L -0.47361 -0.04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780928"/>
            <a:ext cx="784887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сне</a:t>
            </a:r>
            <a:r>
              <a:rPr lang="ru-RU" sz="166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</a:t>
            </a:r>
            <a:endParaRPr lang="ru-RU" sz="166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52163" y="2996952"/>
            <a:ext cx="130356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</a:t>
            </a:r>
            <a:endParaRPr lang="ru-RU" sz="4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8434" name="Picture 2" descr="https://www.nastol.com.ua/pic/201611/2560x1440/nastol.com.ua-195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8407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6728 L -0.47361 -0.04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780928"/>
            <a:ext cx="784887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err="1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моро</a:t>
            </a:r>
            <a:r>
              <a:rPr lang="ru-RU" sz="166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</a:t>
            </a:r>
            <a:endParaRPr lang="ru-RU" sz="166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37736" y="2996952"/>
            <a:ext cx="13324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</a:t>
            </a:r>
            <a:endParaRPr lang="ru-RU" sz="4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8" name="AutoShape 2" descr="http://sevkavportal.ru/media/k2/items/cache/43f631cd23d7f04cc893dc45534a110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sevkavportal.ru/media/k2/items/cache/43f631cd23d7f04cc893dc45534a110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24kovrov.ru/images/novosti/2017/1/1478957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338"/>
            <a:ext cx="7632848" cy="362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36337 -0.0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271/00009eb0-45a97f38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780928"/>
            <a:ext cx="784887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пру</a:t>
            </a:r>
            <a:r>
              <a:rPr lang="ru-RU" sz="166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</a:t>
            </a:r>
            <a:endParaRPr lang="ru-RU" sz="166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2702" y="2996952"/>
            <a:ext cx="158248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900" b="1" dirty="0" smtClean="0">
                <a:ln w="50800"/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</a:t>
            </a:r>
            <a:endParaRPr lang="ru-RU" sz="4400" b="1" cap="none" spc="0" dirty="0">
              <a:ln w="50800"/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8" name="AutoShape 2" descr="http://sevkavportal.ru/media/k2/items/cache/43f631cd23d7f04cc893dc45534a110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sevkavportal.ru/media/k2/items/cache/43f631cd23d7f04cc893dc45534a110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dachasadovnika.ru/wp-content/uploads/2017/02/0607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18" y="304379"/>
            <a:ext cx="6982442" cy="355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44219 -0.0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</cp:revision>
  <dcterms:created xsi:type="dcterms:W3CDTF">2018-01-14T18:31:38Z</dcterms:created>
  <dcterms:modified xsi:type="dcterms:W3CDTF">2019-10-30T19:45:52Z</dcterms:modified>
</cp:coreProperties>
</file>