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63" r:id="rId5"/>
    <p:sldId id="259" r:id="rId6"/>
    <p:sldId id="262" r:id="rId7"/>
    <p:sldId id="261" r:id="rId8"/>
    <p:sldId id="257" r:id="rId9"/>
    <p:sldId id="260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¸Ð¼ÐµÐ½Ð° Ð³Ð½Ð¾Ð¼Ð¾Ð²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36935"/>
            <a:ext cx="1844817" cy="2852936"/>
          </a:xfrm>
          <a:prstGeom prst="rect">
            <a:avLst/>
          </a:prstGeom>
          <a:noFill/>
        </p:spPr>
      </p:pic>
      <p:pic>
        <p:nvPicPr>
          <p:cNvPr id="8196" name="Picture 4" descr="Ð¸Ð¼ÐµÐ½Ð° Ð³Ð½Ð¾Ð¼Ð¾Ð² Ð¸Ð· ÐÐµÐ»Ð¾ÑÐ½ÐµÐ¶ÐºÐ¸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986" y="136935"/>
            <a:ext cx="2247900" cy="3790950"/>
          </a:xfrm>
          <a:prstGeom prst="rect">
            <a:avLst/>
          </a:prstGeom>
          <a:noFill/>
        </p:spPr>
      </p:pic>
      <p:pic>
        <p:nvPicPr>
          <p:cNvPr id="8198" name="Picture 6" descr="Ð¸Ð¼ÐµÐ½Ð° ÑÐµÐ¼Ð¸ Ð³Ð½Ð¾Ð¼Ð¾Ð² Ð¸Ð· ÐÐµÐ»Ð¾ÑÐ½ÐµÐ¶ÐºÐ¸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2341" y="3645024"/>
            <a:ext cx="1728192" cy="2967460"/>
          </a:xfrm>
          <a:prstGeom prst="rect">
            <a:avLst/>
          </a:prstGeom>
          <a:noFill/>
        </p:spPr>
      </p:pic>
      <p:pic>
        <p:nvPicPr>
          <p:cNvPr id="8200" name="Picture 8" descr="Ð¸Ð¼ÐµÐ½Ð° Ð³Ð½Ð¾Ð¼Ð¾Ð²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9026" y="3416238"/>
            <a:ext cx="2381250" cy="3400426"/>
          </a:xfrm>
          <a:prstGeom prst="rect">
            <a:avLst/>
          </a:prstGeom>
          <a:noFill/>
        </p:spPr>
      </p:pic>
      <p:pic>
        <p:nvPicPr>
          <p:cNvPr id="8202" name="Picture 10" descr="Ð¸Ð¼ÐµÐ½Ð° Ð³Ð½Ð¾Ð¼Ð¾Ð² Ð¸Ð· ÐÐµÐ»Ð¾ÑÐ½ÐµÐ¶ÐºÐ¸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3645024"/>
            <a:ext cx="1536105" cy="2942854"/>
          </a:xfrm>
          <a:prstGeom prst="rect">
            <a:avLst/>
          </a:prstGeom>
          <a:noFill/>
        </p:spPr>
      </p:pic>
      <p:pic>
        <p:nvPicPr>
          <p:cNvPr id="8204" name="Picture 12" descr="Ð¸Ð¼ÐµÐ½Ð° ÑÐµÐ¼Ð¸ Ð³Ð½Ð¾Ð¼Ð¾Ð² Ð¸Ð· ÐÐµÐ»Ð¾ÑÐ½ÐµÐ¶ÐºÐ¸ 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339111"/>
            <a:ext cx="1800200" cy="2610817"/>
          </a:xfrm>
          <a:prstGeom prst="rect">
            <a:avLst/>
          </a:prstGeom>
          <a:noFill/>
        </p:spPr>
      </p:pic>
      <p:pic>
        <p:nvPicPr>
          <p:cNvPr id="8206" name="Picture 14" descr="Ð¸Ð¼ÐµÐ½Ð° Ð³Ð½Ð¾Ð¼Ð¾Ð² 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4005064"/>
            <a:ext cx="2013837" cy="285293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21393" y="59756"/>
            <a:ext cx="3601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«Поиграй с гномами»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7741" y="2751049"/>
            <a:ext cx="6637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Угадай, как кого зовут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www.nastol.com.ua/pic/201406/2560x1600/nastol.com.ua-101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Ð¸Ð¼ÐµÐ½Ð° Ð³Ð½Ð¾Ð¼Ð¾Ð² Ð¸Ð· ÐÐµÐ»Ð¾ÑÐ½ÐµÐ¶ÐºÐ¸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5848" y="4293096"/>
            <a:ext cx="1368152" cy="2307307"/>
          </a:xfrm>
          <a:prstGeom prst="rect">
            <a:avLst/>
          </a:prstGeom>
          <a:noFill/>
        </p:spPr>
      </p:pic>
      <p:pic>
        <p:nvPicPr>
          <p:cNvPr id="5" name="Picture 6" descr="Ð¸Ð¼ÐµÐ½Ð° ÑÐµÐ¼Ð¸ Ð³Ð½Ð¾Ð¼Ð¾Ð² Ð¸Ð· ÐÐµÐ»Ð¾ÑÐ½ÐµÐ¶ÐºÐ¸ 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4365103"/>
            <a:ext cx="1440160" cy="2472883"/>
          </a:xfrm>
          <a:prstGeom prst="rect">
            <a:avLst/>
          </a:prstGeom>
          <a:noFill/>
        </p:spPr>
      </p:pic>
      <p:pic>
        <p:nvPicPr>
          <p:cNvPr id="6" name="Picture 12" descr="Ð¸Ð¼ÐµÐ½Ð° ÑÐµÐ¼Ð¸ Ð³Ð½Ð¾Ð¼Ð¾Ð² Ð¸Ð· ÐÐµÐ»Ð¾ÑÐ½ÐµÐ¶ÐºÐ¸ 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DFA"/>
              </a:clrFrom>
              <a:clrTo>
                <a:srgbClr val="FBFD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2492896"/>
            <a:ext cx="1331640" cy="1931268"/>
          </a:xfrm>
          <a:prstGeom prst="rect">
            <a:avLst/>
          </a:prstGeom>
          <a:noFill/>
        </p:spPr>
      </p:pic>
      <p:pic>
        <p:nvPicPr>
          <p:cNvPr id="7" name="Picture 2" descr="Ð¸Ð¼ÐµÐ½Ð° Ð³Ð½Ð¾Ð¼Ð¾Ð² 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2996952"/>
            <a:ext cx="1656184" cy="2869626"/>
          </a:xfrm>
          <a:prstGeom prst="rect">
            <a:avLst/>
          </a:prstGeom>
          <a:noFill/>
        </p:spPr>
      </p:pic>
      <p:pic>
        <p:nvPicPr>
          <p:cNvPr id="8" name="Picture 14" descr="Ð¸Ð¼ÐµÐ½Ð° Ð³Ð½Ð¾Ð¼Ð¾Ð² 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005064"/>
            <a:ext cx="2013837" cy="2852936"/>
          </a:xfrm>
          <a:prstGeom prst="rect">
            <a:avLst/>
          </a:prstGeom>
          <a:noFill/>
        </p:spPr>
      </p:pic>
      <p:pic>
        <p:nvPicPr>
          <p:cNvPr id="9" name="Picture 10" descr="Ð¸Ð¼ÐµÐ½Ð° Ð³Ð½Ð¾Ð¼Ð¾Ð² Ð¸Ð· ÐÐµÐ»Ð¾ÑÐ½ÐµÐ¶ÐºÐ¸ 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2636912"/>
            <a:ext cx="738676" cy="1415147"/>
          </a:xfrm>
          <a:prstGeom prst="rect">
            <a:avLst/>
          </a:prstGeom>
          <a:noFill/>
        </p:spPr>
      </p:pic>
      <p:pic>
        <p:nvPicPr>
          <p:cNvPr id="10" name="Picture 8" descr="Ð¸Ð¼ÐµÐ½Ð° Ð³Ð½Ð¾Ð¼Ð¾Ð² 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1265" y="1844824"/>
            <a:ext cx="1372735" cy="1960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4.infourok.ru/uploads/ex/068d/0011449c-b7b4a6b9/hello_html_27cdb344.jpg"/>
          <p:cNvPicPr>
            <a:picLocks noChangeAspect="1" noChangeArrowheads="1"/>
          </p:cNvPicPr>
          <p:nvPr/>
        </p:nvPicPr>
        <p:blipFill>
          <a:blip r:embed="rId2" cstate="print"/>
          <a:srcRect l="21735" t="14332" r="17786" b="9233"/>
          <a:stretch>
            <a:fillRect/>
          </a:stretch>
        </p:blipFill>
        <p:spPr bwMode="auto">
          <a:xfrm>
            <a:off x="2195736" y="1340768"/>
            <a:ext cx="4536504" cy="4608512"/>
          </a:xfrm>
          <a:prstGeom prst="rect">
            <a:avLst/>
          </a:prstGeom>
          <a:noFill/>
        </p:spPr>
      </p:pic>
      <p:pic>
        <p:nvPicPr>
          <p:cNvPr id="5" name="Picture 6" descr="Ð¸Ð¼ÐµÐ½Ð° ÑÐµÐ¼Ð¸ Ð³Ð½Ð¾Ð¼Ð¾Ð² Ð¸Ð· ÐÐµÐ»Ð¾ÑÐ½ÐµÐ¶ÐºÐ¸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728192" cy="2967460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196752"/>
            <a:ext cx="45243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s://www.nastol.com.ua/pic/201406/2560x1600/nastol.com.ua-101300.jpg"/>
          <p:cNvPicPr>
            <a:picLocks noChangeAspect="1" noChangeArrowheads="1"/>
          </p:cNvPicPr>
          <p:nvPr/>
        </p:nvPicPr>
        <p:blipFill>
          <a:blip r:embed="rId5" cstate="print"/>
          <a:srcRect l="40550" t="12201" r="11413" b="43700"/>
          <a:stretch>
            <a:fillRect/>
          </a:stretch>
        </p:blipFill>
        <p:spPr bwMode="auto">
          <a:xfrm>
            <a:off x="6732240" y="4841776"/>
            <a:ext cx="2568285" cy="201622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83768" y="247382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«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Найди дорогу к дому»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kartinki-vernisazh.ru/_ph/63/1/236514584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980728"/>
            <a:ext cx="1247775" cy="3095229"/>
          </a:xfrm>
          <a:prstGeom prst="rect">
            <a:avLst/>
          </a:prstGeom>
          <a:noFill/>
        </p:spPr>
      </p:pic>
      <p:pic>
        <p:nvPicPr>
          <p:cNvPr id="5123" name="Picture 3" descr="http://sadikromashka.okis.ru/file/sadikromashka/knutovaartikgimnastika/ovohhi0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92696"/>
            <a:ext cx="6912768" cy="5715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27584" y="182509"/>
            <a:ext cx="2751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«Назови овощи»</a:t>
            </a:r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s://im0-tub-ru.yandex.net/i?id=e7bd279d5813104363f51fe907862b8a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268760"/>
            <a:ext cx="1866750" cy="2011313"/>
          </a:xfrm>
          <a:prstGeom prst="rect">
            <a:avLst/>
          </a:prstGeom>
          <a:noFill/>
        </p:spPr>
      </p:pic>
      <p:pic>
        <p:nvPicPr>
          <p:cNvPr id="6154" name="Picture 10" descr="https://im0-tub-ru.yandex.net/i?id=ab3e05def7cf784730ea59ce64ba4b15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20688"/>
            <a:ext cx="2049354" cy="1800200"/>
          </a:xfrm>
          <a:prstGeom prst="rect">
            <a:avLst/>
          </a:prstGeom>
          <a:noFill/>
        </p:spPr>
      </p:pic>
      <p:pic>
        <p:nvPicPr>
          <p:cNvPr id="6156" name="Picture 12" descr="https://png.pngtree.com/element_origin_min_pic/16/11/06/b67fb723222d62e81292d5a82de3e0a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2564904"/>
            <a:ext cx="1951893" cy="1800200"/>
          </a:xfrm>
          <a:prstGeom prst="rect">
            <a:avLst/>
          </a:prstGeom>
          <a:noFill/>
        </p:spPr>
      </p:pic>
      <p:sp>
        <p:nvSpPr>
          <p:cNvPr id="6158" name="AutoShape 14" descr="http://nachalo4ka.ru/wp-content/uploads/2014/08/013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60" name="AutoShape 16" descr="http://nachalo4ka.ru/wp-content/uploads/2014/08/013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3429000"/>
            <a:ext cx="18002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 descr="http://pngimg.com/uploads/fir_tree/fir_tree_PNG369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4365104"/>
            <a:ext cx="2405135" cy="2492896"/>
          </a:xfrm>
          <a:prstGeom prst="rect">
            <a:avLst/>
          </a:prstGeom>
          <a:noFill/>
        </p:spPr>
      </p:pic>
      <p:pic>
        <p:nvPicPr>
          <p:cNvPr id="6165" name="Picture 21" descr="http://pni22.ru/images/uborka-territorii-prodolzhenie/4e2f2e20bacf3c71169e0929ee2ad156151187110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4082430"/>
            <a:ext cx="1656184" cy="2343302"/>
          </a:xfrm>
          <a:prstGeom prst="rect">
            <a:avLst/>
          </a:prstGeom>
          <a:noFill/>
        </p:spPr>
      </p:pic>
      <p:pic>
        <p:nvPicPr>
          <p:cNvPr id="6167" name="Picture 23" descr="http://www.clipartbest.com/cliparts/KTj/X5L/KTjX5LE7c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48680"/>
            <a:ext cx="2483768" cy="2520280"/>
          </a:xfrm>
          <a:prstGeom prst="rect">
            <a:avLst/>
          </a:prstGeom>
          <a:noFill/>
        </p:spPr>
      </p:pic>
      <p:pic>
        <p:nvPicPr>
          <p:cNvPr id="6169" name="Picture 25" descr="https://im0-tub-ru.yandex.net/i?id=59423acbdaa7758593da99608d90485b-l&amp;n=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2060848"/>
            <a:ext cx="2533419" cy="2636838"/>
          </a:xfrm>
          <a:prstGeom prst="rect">
            <a:avLst/>
          </a:prstGeom>
          <a:noFill/>
        </p:spPr>
      </p:pic>
      <p:pic>
        <p:nvPicPr>
          <p:cNvPr id="6171" name="Picture 27" descr="https://im0-tub-ru.yandex.net/i?id=fedd704c15810732ad9c7fa17434abc2-l&amp;n=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6256" y="1052736"/>
            <a:ext cx="1728192" cy="129614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05831" y="251356"/>
            <a:ext cx="2870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«Что исчезло?»</a:t>
            </a:r>
            <a:endParaRPr lang="ru-RU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veter.ru/uploads/posts/2013-06/1372611980_gnom8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3717032"/>
            <a:ext cx="2857500" cy="28575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75656" y="1340768"/>
          <a:ext cx="4752528" cy="38164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721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214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21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3347864" y="2780928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347864" y="1556792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1556792"/>
            <a:ext cx="914400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932040" y="2780928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932040" y="40050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788024" y="1628800"/>
            <a:ext cx="1368152" cy="69837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475656" y="1340768"/>
            <a:ext cx="4752528" cy="38164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547664" y="1340768"/>
          <a:ext cx="4680519" cy="38164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0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0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0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721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214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21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95736" y="1052736"/>
          <a:ext cx="4032450" cy="4104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2411760" y="119675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076056" y="126876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563888" y="1340768"/>
            <a:ext cx="1224136" cy="79208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779912" y="2708920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2636912"/>
            <a:ext cx="914400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076056" y="3861048"/>
            <a:ext cx="914400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1052736"/>
            <a:ext cx="4032448" cy="4104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95736" y="1052736"/>
          <a:ext cx="4032450" cy="4104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Picture 2" descr="https://sunveter.ru/uploads/posts/2013-06/1372611980_gnom8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717032"/>
            <a:ext cx="27718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2708920"/>
            <a:ext cx="2160240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задержка 2"/>
          <p:cNvSpPr/>
          <p:nvPr/>
        </p:nvSpPr>
        <p:spPr>
          <a:xfrm rot="16200000">
            <a:off x="3077544" y="4635424"/>
            <a:ext cx="2484856" cy="1368152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275856" y="620688"/>
            <a:ext cx="2160240" cy="208823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4293096"/>
            <a:ext cx="1800200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3429000"/>
            <a:ext cx="1656184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436096" y="2780928"/>
            <a:ext cx="1800200" cy="1562472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619672" y="1484784"/>
            <a:ext cx="1656184" cy="1944216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414908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8144" y="4653136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491880" y="2924944"/>
            <a:ext cx="1634480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6228184" y="2060848"/>
            <a:ext cx="1368152" cy="804672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2411760" y="764704"/>
            <a:ext cx="1368152" cy="804672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4" descr="https://ds02.infourok.ru/uploads/ex/121c/0002aa2b-99dfbaf0/hello_html_4684536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08920"/>
            <a:ext cx="1152128" cy="2016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24</Words>
  <Application>Microsoft Office PowerPoint</Application>
  <PresentationFormat>Экран (4:3)</PresentationFormat>
  <Paragraphs>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4</cp:revision>
  <dcterms:modified xsi:type="dcterms:W3CDTF">2019-10-30T20:08:44Z</dcterms:modified>
</cp:coreProperties>
</file>