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74" d="100"/>
          <a:sy n="74" d="100"/>
        </p:scale>
        <p:origin x="104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://images.myshared.ru/9/934019/slide_1.jpg"/>
          <p:cNvPicPr>
            <a:picLocks noChangeAspect="1" noChangeArrowheads="1"/>
          </p:cNvPicPr>
          <p:nvPr/>
        </p:nvPicPr>
        <p:blipFill rotWithShape="1">
          <a:blip r:embed="rId2" cstate="print"/>
          <a:srcRect b="10101"/>
          <a:stretch/>
        </p:blipFill>
        <p:spPr bwMode="auto">
          <a:xfrm>
            <a:off x="0" y="-1"/>
            <a:ext cx="9396536" cy="685800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0" name="TextBox 9"/>
          <p:cNvSpPr txBox="1"/>
          <p:nvPr/>
        </p:nvSpPr>
        <p:spPr>
          <a:xfrm>
            <a:off x="1250118" y="1844824"/>
            <a:ext cx="6480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Поиграй с принцессой</a:t>
            </a:r>
          </a:p>
          <a:p>
            <a:pPr algn="ctr"/>
            <a:r>
              <a:rPr lang="ru-RU" sz="4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Виолеттой</a:t>
            </a:r>
            <a:endParaRPr lang="ru-RU" sz="36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7744" y="941122"/>
            <a:ext cx="5272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Интерактивная игра для детей 6-7 лет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156176" y="5877272"/>
            <a:ext cx="3149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Составила: Маринченко Н.И</a:t>
            </a:r>
            <a:r>
              <a:rPr lang="ru-RU" b="1" dirty="0" smtClean="0">
                <a:solidFill>
                  <a:srgbClr val="0070C0"/>
                </a:solidFill>
              </a:rPr>
              <a:t>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51920" y="587727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г.Узловая</a:t>
            </a:r>
          </a:p>
          <a:p>
            <a:pPr algn="ctr"/>
            <a:r>
              <a:rPr lang="ru-RU" b="1" dirty="0" smtClean="0"/>
              <a:t>2018г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reeppt.ru/MyShablony/Water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34500" cy="6858000"/>
          </a:xfrm>
          <a:prstGeom prst="rect">
            <a:avLst/>
          </a:prstGeom>
          <a:noFill/>
        </p:spPr>
      </p:pic>
      <p:pic>
        <p:nvPicPr>
          <p:cNvPr id="14340" name="Picture 4" descr="http://images.myshared.ru/9/934019/slid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396536" cy="685800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2" name="Овальная выноска 21"/>
          <p:cNvSpPr/>
          <p:nvPr/>
        </p:nvSpPr>
        <p:spPr>
          <a:xfrm flipH="1">
            <a:off x="4716016" y="260648"/>
            <a:ext cx="2664296" cy="1864168"/>
          </a:xfrm>
          <a:prstGeom prst="wedgeEllipseCallou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Привет!</a:t>
            </a:r>
          </a:p>
          <a:p>
            <a:pPr algn="ctr"/>
            <a:r>
              <a:rPr lang="ru-RU" sz="1400" b="1" dirty="0" smtClean="0"/>
              <a:t>Меня зовут </a:t>
            </a:r>
            <a:r>
              <a:rPr lang="ru-RU" sz="1400" b="1" dirty="0" err="1" smtClean="0"/>
              <a:t>Виолетта</a:t>
            </a:r>
            <a:r>
              <a:rPr lang="ru-RU" sz="1400" b="1" dirty="0" smtClean="0"/>
              <a:t>! У меня нет друзей. </a:t>
            </a:r>
          </a:p>
          <a:p>
            <a:pPr algn="ctr"/>
            <a:r>
              <a:rPr lang="ru-RU" sz="1400" b="1" dirty="0" smtClean="0"/>
              <a:t>Я знаю много интересных игр. Хочешь со мной поиграть? </a:t>
            </a:r>
            <a:endParaRPr lang="ru-RU" b="1" dirty="0"/>
          </a:p>
        </p:txBody>
      </p:sp>
      <p:pic>
        <p:nvPicPr>
          <p:cNvPr id="6146" name="Picture 2" descr="http://laoblogger.com/images/queen-esther-bible-clipart-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1484784"/>
            <a:ext cx="2112169" cy="48646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nz45.edu.vn.ua/wp-content/uploads/2015/02/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1124744"/>
            <a:ext cx="79208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Правила игры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endParaRPr lang="ru-RU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Управляющая кнопка: настраиваемая 3">
            <a:hlinkClick r:id="" action="ppaction://hlinkshowjump?jump=nextslide" highlightClick="1"/>
          </p:cNvPr>
          <p:cNvSpPr/>
          <p:nvPr/>
        </p:nvSpPr>
        <p:spPr>
          <a:xfrm>
            <a:off x="1331640" y="5661248"/>
            <a:ext cx="2592288" cy="648072"/>
          </a:xfrm>
          <a:prstGeom prst="actionButtonBlank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Дальше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988840"/>
            <a:ext cx="8421408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Если хочешь дружить с принцессой </a:t>
            </a:r>
            <a:r>
              <a:rPr lang="ru-RU" sz="2400" b="1" dirty="0" err="1" smtClean="0"/>
              <a:t>Виолеттой</a:t>
            </a:r>
            <a:r>
              <a:rPr lang="ru-RU" sz="2400" b="1" dirty="0" smtClean="0"/>
              <a:t>, выполни</a:t>
            </a:r>
          </a:p>
          <a:p>
            <a:r>
              <a:rPr lang="ru-RU" sz="2400" b="1" dirty="0" smtClean="0"/>
              <a:t> все задания: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«Собери портрет принцессы». В данной игре нужно </a:t>
            </a:r>
          </a:p>
          <a:p>
            <a:pPr marL="342900" indent="-342900"/>
            <a:r>
              <a:rPr lang="ru-RU" sz="2400" b="1" dirty="0" smtClean="0"/>
              <a:t>собрать </a:t>
            </a:r>
            <a:r>
              <a:rPr lang="ru-RU" sz="2400" b="1" dirty="0" err="1" smtClean="0"/>
              <a:t>пазлы</a:t>
            </a:r>
            <a:r>
              <a:rPr lang="ru-RU" sz="2400" b="1" dirty="0" smtClean="0"/>
              <a:t>;</a:t>
            </a:r>
          </a:p>
          <a:p>
            <a:pPr marL="342900" indent="-342900">
              <a:buAutoNum type="arabicPeriod" startAt="2"/>
            </a:pPr>
            <a:r>
              <a:rPr lang="ru-RU" sz="2400" b="1" dirty="0" smtClean="0"/>
              <a:t>«Собери кокосы». Чтобы забраться на пальму,</a:t>
            </a:r>
          </a:p>
          <a:p>
            <a:pPr marL="342900" indent="-342900"/>
            <a:r>
              <a:rPr lang="ru-RU" sz="2400" b="1" dirty="0" smtClean="0"/>
              <a:t> нужно пройти по ступенькам вверх, решая примеры;</a:t>
            </a:r>
          </a:p>
          <a:p>
            <a:pPr marL="457200" indent="-457200">
              <a:buAutoNum type="arabicPeriod" startAt="3"/>
            </a:pPr>
            <a:r>
              <a:rPr lang="ru-RU" sz="2400" b="1" dirty="0" smtClean="0"/>
              <a:t>«Угадай любимое животное принцессы». На данном </a:t>
            </a:r>
          </a:p>
          <a:p>
            <a:pPr marL="457200" indent="-457200"/>
            <a:r>
              <a:rPr lang="ru-RU" sz="2400" b="1" dirty="0" smtClean="0"/>
              <a:t>этапе нужно разгадать загадку и записать отгадку , подбирая</a:t>
            </a:r>
          </a:p>
          <a:p>
            <a:pPr marL="457200" indent="-457200"/>
            <a:r>
              <a:rPr lang="ru-RU" sz="2400" b="1" dirty="0" smtClean="0"/>
              <a:t> нужные буквы</a:t>
            </a:r>
          </a:p>
          <a:p>
            <a:pPr marL="342900" indent="-342900">
              <a:buAutoNum type="arabicPeriod" startAt="2"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nz45.edu.vn.ua/wp-content/uploads/2015/02/image00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Управляющая кнопка: настраиваемая 3">
            <a:hlinkClick r:id="" action="ppaction://hlinkshowjump?jump=nextslide" highlightClick="1"/>
          </p:cNvPr>
          <p:cNvSpPr/>
          <p:nvPr/>
        </p:nvSpPr>
        <p:spPr>
          <a:xfrm>
            <a:off x="323528" y="5949280"/>
            <a:ext cx="1584176" cy="648072"/>
          </a:xfrm>
          <a:prstGeom prst="actionButtonBlank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Дальше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64266" y="0"/>
            <a:ext cx="650242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Легкий уровень</a:t>
            </a:r>
          </a:p>
          <a:p>
            <a:pPr algn="ctr"/>
            <a:r>
              <a:rPr lang="ru-RU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«Собери портрет принцессы»</a:t>
            </a:r>
            <a:endParaRPr lang="ru-RU" sz="3600" b="1" cap="none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6" name="Picture 4" descr="http://laoblogger.com/images/queen-esther-bible-clipart-3.jpg"/>
          <p:cNvPicPr>
            <a:picLocks noChangeAspect="1" noChangeArrowheads="1"/>
          </p:cNvPicPr>
          <p:nvPr/>
        </p:nvPicPr>
        <p:blipFill>
          <a:blip r:embed="rId3" cstate="print"/>
          <a:srcRect l="53486"/>
          <a:stretch>
            <a:fillRect/>
          </a:stretch>
        </p:blipFill>
        <p:spPr bwMode="auto">
          <a:xfrm>
            <a:off x="6012160" y="1629295"/>
            <a:ext cx="1440307" cy="5228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Picture 4" descr="http://laoblogger.com/images/queen-esther-bible-clipart-3.jpg"/>
          <p:cNvPicPr>
            <a:picLocks noChangeAspect="1" noChangeArrowheads="1"/>
          </p:cNvPicPr>
          <p:nvPr/>
        </p:nvPicPr>
        <p:blipFill>
          <a:blip r:embed="rId3" cstate="print"/>
          <a:srcRect r="46514" b="75211"/>
          <a:stretch>
            <a:fillRect/>
          </a:stretch>
        </p:blipFill>
        <p:spPr bwMode="auto">
          <a:xfrm>
            <a:off x="755576" y="3933056"/>
            <a:ext cx="1656184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Picture 4" descr="http://laoblogger.com/images/queen-esther-bible-clipart-3.jpg"/>
          <p:cNvPicPr>
            <a:picLocks noChangeAspect="1" noChangeArrowheads="1"/>
          </p:cNvPicPr>
          <p:nvPr/>
        </p:nvPicPr>
        <p:blipFill>
          <a:blip r:embed="rId3" cstate="print"/>
          <a:srcRect t="75214" r="46514"/>
          <a:stretch>
            <a:fillRect/>
          </a:stretch>
        </p:blipFill>
        <p:spPr bwMode="auto">
          <a:xfrm>
            <a:off x="1259632" y="2204864"/>
            <a:ext cx="1656184" cy="1340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Picture 4" descr="http://laoblogger.com/images/queen-esther-bible-clipart-3.jpg"/>
          <p:cNvPicPr>
            <a:picLocks noChangeAspect="1" noChangeArrowheads="1"/>
          </p:cNvPicPr>
          <p:nvPr/>
        </p:nvPicPr>
        <p:blipFill>
          <a:blip r:embed="rId3" cstate="print"/>
          <a:srcRect t="24780" r="46514" b="50431"/>
          <a:stretch>
            <a:fillRect/>
          </a:stretch>
        </p:blipFill>
        <p:spPr bwMode="auto">
          <a:xfrm>
            <a:off x="2555776" y="5013176"/>
            <a:ext cx="1656184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Picture 4" descr="http://laoblogger.com/images/queen-esther-bible-clipart-3.jpg"/>
          <p:cNvPicPr>
            <a:picLocks noChangeAspect="1" noChangeArrowheads="1"/>
          </p:cNvPicPr>
          <p:nvPr/>
        </p:nvPicPr>
        <p:blipFill>
          <a:blip r:embed="rId3" cstate="print"/>
          <a:srcRect t="50955" r="46514" b="24256"/>
          <a:stretch>
            <a:fillRect/>
          </a:stretch>
        </p:blipFill>
        <p:spPr bwMode="auto">
          <a:xfrm>
            <a:off x="3419872" y="2924944"/>
            <a:ext cx="1656184" cy="129614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TextBox 57"/>
          <p:cNvSpPr txBox="1"/>
          <p:nvPr/>
        </p:nvSpPr>
        <p:spPr>
          <a:xfrm>
            <a:off x="1043608" y="46531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59" name="TextBox 58"/>
          <p:cNvSpPr txBox="1"/>
          <p:nvPr/>
        </p:nvSpPr>
        <p:spPr>
          <a:xfrm>
            <a:off x="3563888" y="587727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60" name="TextBox 59"/>
          <p:cNvSpPr txBox="1"/>
          <p:nvPr/>
        </p:nvSpPr>
        <p:spPr>
          <a:xfrm>
            <a:off x="4139952" y="378904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61" name="TextBox 60"/>
          <p:cNvSpPr txBox="1"/>
          <p:nvPr/>
        </p:nvSpPr>
        <p:spPr>
          <a:xfrm>
            <a:off x="2267744" y="2996952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62" name="TextBox 61"/>
          <p:cNvSpPr txBox="1"/>
          <p:nvPr/>
        </p:nvSpPr>
        <p:spPr>
          <a:xfrm>
            <a:off x="7020272" y="659735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02 -0.0733 L 0.39774 -0.335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00" y="-1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32948E-6 L 0.20086 -0.3040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-1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21387E-6 L 0.10625 0.188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00" y="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6763E-6 L 0.34253 0.47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00" y="2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nz45.edu.vn.ua/wp-content/uploads/2015/02/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9" name="Picture 5" descr="http://galerey-room.ru/images/072253_138552617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-459432"/>
            <a:ext cx="3816424" cy="5438776"/>
          </a:xfrm>
          <a:prstGeom prst="rect">
            <a:avLst/>
          </a:prstGeom>
          <a:noFill/>
        </p:spPr>
      </p:pic>
      <p:sp>
        <p:nvSpPr>
          <p:cNvPr id="4" name="Управляющая кнопка: настраиваемая 3">
            <a:hlinkClick r:id="" action="ppaction://hlinkshowjump?jump=nextslide" highlightClick="1"/>
          </p:cNvPr>
          <p:cNvSpPr/>
          <p:nvPr/>
        </p:nvSpPr>
        <p:spPr>
          <a:xfrm>
            <a:off x="395536" y="5805264"/>
            <a:ext cx="1800200" cy="576064"/>
          </a:xfrm>
          <a:prstGeom prst="actionButtonBlank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Далее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4653136"/>
            <a:ext cx="1584176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1619672" y="4293096"/>
            <a:ext cx="0" cy="36004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619672" y="4293096"/>
            <a:ext cx="122413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2843808" y="3933056"/>
            <a:ext cx="0" cy="36004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4067944" y="3573016"/>
            <a:ext cx="0" cy="36004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5364088" y="3212976"/>
            <a:ext cx="0" cy="36004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6588224" y="2852936"/>
            <a:ext cx="0" cy="36004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843808" y="3933056"/>
            <a:ext cx="122413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067944" y="3573016"/>
            <a:ext cx="129614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364088" y="3212976"/>
            <a:ext cx="122413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588224" y="2852936"/>
            <a:ext cx="122413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7740352" y="2492896"/>
            <a:ext cx="122413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7812360" y="2492896"/>
            <a:ext cx="0" cy="3600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Управляющая кнопка: настраиваемая 6">
            <a:hlinkClick r:id="" action="ppaction://hlinkshowjump?jump=nextslide" highlightClick="1"/>
          </p:cNvPr>
          <p:cNvSpPr/>
          <p:nvPr/>
        </p:nvSpPr>
        <p:spPr>
          <a:xfrm>
            <a:off x="3131840" y="3501008"/>
            <a:ext cx="576064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8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Управляющая кнопка: настраиваемая 7">
            <a:hlinkClick r:id="" action="ppaction://hlinkshowjump?jump=nextslide" highlightClick="1"/>
          </p:cNvPr>
          <p:cNvSpPr/>
          <p:nvPr/>
        </p:nvSpPr>
        <p:spPr>
          <a:xfrm>
            <a:off x="539552" y="4221088"/>
            <a:ext cx="576064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5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Управляющая кнопка: настраиваемая 8">
            <a:hlinkClick r:id="" action="ppaction://hlinkshowjump?jump=nextslide" highlightClick="1"/>
          </p:cNvPr>
          <p:cNvSpPr/>
          <p:nvPr/>
        </p:nvSpPr>
        <p:spPr>
          <a:xfrm>
            <a:off x="4427984" y="3140968"/>
            <a:ext cx="576064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10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Управляющая кнопка: настраиваемая 9">
            <a:hlinkClick r:id="" action="ppaction://hlinkshowjump?jump=nextslide" highlightClick="1"/>
          </p:cNvPr>
          <p:cNvSpPr/>
          <p:nvPr/>
        </p:nvSpPr>
        <p:spPr>
          <a:xfrm>
            <a:off x="6732240" y="2420888"/>
            <a:ext cx="576064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9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Управляющая кнопка: настраиваемая 10">
            <a:hlinkClick r:id="" action="ppaction://hlinkshowjump?jump=nextslide" highlightClick="1"/>
          </p:cNvPr>
          <p:cNvSpPr/>
          <p:nvPr/>
        </p:nvSpPr>
        <p:spPr>
          <a:xfrm>
            <a:off x="5724128" y="2780928"/>
            <a:ext cx="576064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7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23528" y="4077072"/>
            <a:ext cx="986408" cy="5864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2+3=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Управляющая кнопка: настраиваемая 40">
            <a:hlinkClick r:id="" action="ppaction://hlinkshowjump?jump=nextslide" highlightClick="1"/>
          </p:cNvPr>
          <p:cNvSpPr/>
          <p:nvPr/>
        </p:nvSpPr>
        <p:spPr>
          <a:xfrm>
            <a:off x="2051720" y="3861048"/>
            <a:ext cx="576064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6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1691680" y="3789040"/>
            <a:ext cx="1058416" cy="51447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Calibri" pitchFamily="34" charset="0"/>
                <a:cs typeface="Arial" pitchFamily="34" charset="0"/>
              </a:rPr>
              <a:t>3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+3=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Управляющая кнопка: настраиваемая 41">
            <a:hlinkClick r:id="" action="ppaction://hlinkshowjump?jump=nextslide" highlightClick="1"/>
          </p:cNvPr>
          <p:cNvSpPr/>
          <p:nvPr/>
        </p:nvSpPr>
        <p:spPr>
          <a:xfrm>
            <a:off x="8028384" y="2060848"/>
            <a:ext cx="576064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6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2915816" y="3356992"/>
            <a:ext cx="986408" cy="5864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Calibri" pitchFamily="34" charset="0"/>
                <a:cs typeface="Arial" pitchFamily="34" charset="0"/>
              </a:rPr>
              <a:t>5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+3=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4211960" y="2996952"/>
            <a:ext cx="1058416" cy="5864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Calibri" pitchFamily="34" charset="0"/>
                <a:cs typeface="Arial" pitchFamily="34" charset="0"/>
              </a:rPr>
              <a:t>7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+3=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5508104" y="2636912"/>
            <a:ext cx="1058416" cy="5864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Calibri" pitchFamily="34" charset="0"/>
                <a:cs typeface="Arial" pitchFamily="34" charset="0"/>
              </a:rPr>
              <a:t>4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+3=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"/>
          <p:cNvSpPr>
            <a:spLocks noChangeArrowheads="1"/>
          </p:cNvSpPr>
          <p:nvPr/>
        </p:nvSpPr>
        <p:spPr bwMode="auto">
          <a:xfrm>
            <a:off x="6588224" y="2276872"/>
            <a:ext cx="1058416" cy="5864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6+3=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7884368" y="1916832"/>
            <a:ext cx="986408" cy="5864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2+4=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123728" y="332656"/>
            <a:ext cx="483315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Средний уровень</a:t>
            </a:r>
          </a:p>
          <a:p>
            <a:pPr algn="ctr"/>
            <a:r>
              <a:rPr lang="ru-RU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«Угости принцессу </a:t>
            </a:r>
            <a:r>
              <a:rPr lang="ru-RU" sz="3600" b="1" spc="5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кокосовым молоком</a:t>
            </a:r>
            <a:endParaRPr lang="ru-RU" sz="3600" b="1" cap="none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7" name="Скругленная прямоугольная выноска 46"/>
          <p:cNvSpPr/>
          <p:nvPr/>
        </p:nvSpPr>
        <p:spPr>
          <a:xfrm>
            <a:off x="6012160" y="3212976"/>
            <a:ext cx="1368152" cy="1080120"/>
          </a:xfrm>
          <a:prstGeom prst="wedgeRoundRectCallou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Молодец!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" name="Picture 2" descr="http://laoblogger.com/images/queen-esther-bible-clipart-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3140968"/>
            <a:ext cx="1464097" cy="34563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nimBg="1"/>
      <p:bldP spid="35" grpId="0" animBg="1"/>
      <p:bldP spid="34" grpId="0" animBg="1"/>
      <p:bldP spid="37" grpId="0" animBg="1"/>
      <p:bldP spid="36" grpId="0" animBg="1"/>
      <p:bldP spid="38" grpId="0" animBg="1"/>
      <p:bldP spid="39" grpId="0" animBg="1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nz45.edu.vn.ua/wp-content/uploads/2015/02/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5-конечная звезда 2"/>
          <p:cNvSpPr/>
          <p:nvPr/>
        </p:nvSpPr>
        <p:spPr>
          <a:xfrm>
            <a:off x="1043608" y="400506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1835696" y="2996952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5-конечная звезда 5"/>
          <p:cNvSpPr/>
          <p:nvPr/>
        </p:nvSpPr>
        <p:spPr>
          <a:xfrm>
            <a:off x="2843808" y="2996952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Е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7" name="5-конечная звезда 6"/>
          <p:cNvSpPr/>
          <p:nvPr/>
        </p:nvSpPr>
        <p:spPr>
          <a:xfrm>
            <a:off x="3851920" y="2996952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Д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0" name="5-конечная звезда 9"/>
          <p:cNvSpPr/>
          <p:nvPr/>
        </p:nvSpPr>
        <p:spPr>
          <a:xfrm>
            <a:off x="4572000" y="4077072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У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1" name="5-конечная звезда 10"/>
          <p:cNvSpPr/>
          <p:nvPr/>
        </p:nvSpPr>
        <p:spPr>
          <a:xfrm>
            <a:off x="6012160" y="292494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Э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2" name="5-конечная звезда 11"/>
          <p:cNvSpPr/>
          <p:nvPr/>
        </p:nvSpPr>
        <p:spPr>
          <a:xfrm>
            <a:off x="5580112" y="4077072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М</a:t>
            </a:r>
            <a:endParaRPr lang="ru-RU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403648" y="5373216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5-конечная звезда 14"/>
          <p:cNvSpPr/>
          <p:nvPr/>
        </p:nvSpPr>
        <p:spPr>
          <a:xfrm>
            <a:off x="7380312" y="126876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323528" y="126876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Ю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7" name="5-конечная звезда 16"/>
          <p:cNvSpPr/>
          <p:nvPr/>
        </p:nvSpPr>
        <p:spPr>
          <a:xfrm>
            <a:off x="6732240" y="4077072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Т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1720" y="0"/>
            <a:ext cx="4680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Любимое животное принцессы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9" name="5-конечная звезда 8"/>
          <p:cNvSpPr/>
          <p:nvPr/>
        </p:nvSpPr>
        <p:spPr>
          <a:xfrm>
            <a:off x="5004048" y="2924944"/>
            <a:ext cx="914400" cy="914400"/>
          </a:xfrm>
          <a:prstGeom prst="star5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Ж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8" name="5-конечная звезда 7"/>
          <p:cNvSpPr/>
          <p:nvPr/>
        </p:nvSpPr>
        <p:spPr>
          <a:xfrm>
            <a:off x="3347864" y="400506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Р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8" name="5-конечная звезда 17"/>
          <p:cNvSpPr/>
          <p:nvPr/>
        </p:nvSpPr>
        <p:spPr>
          <a:xfrm>
            <a:off x="1051992" y="250128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5-конечная звезда 4"/>
          <p:cNvSpPr/>
          <p:nvPr/>
        </p:nvSpPr>
        <p:spPr>
          <a:xfrm>
            <a:off x="2123728" y="400506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И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3" name="5-конечная звезда 12"/>
          <p:cNvSpPr/>
          <p:nvPr/>
        </p:nvSpPr>
        <p:spPr>
          <a:xfrm>
            <a:off x="6948264" y="234888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Ф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95736" y="1196752"/>
            <a:ext cx="457200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400" dirty="0" smtClean="0"/>
              <a:t>Он высокий, он огромный, </a:t>
            </a:r>
            <a:br>
              <a:rPr lang="ru-RU" sz="2400" dirty="0" smtClean="0"/>
            </a:br>
            <a:r>
              <a:rPr lang="ru-RU" sz="2400" dirty="0" smtClean="0"/>
              <a:t>Он похож на кран подъемный. </a:t>
            </a:r>
            <a:br>
              <a:rPr lang="ru-RU" sz="2400" dirty="0" smtClean="0"/>
            </a:br>
            <a:r>
              <a:rPr lang="ru-RU" sz="2400" dirty="0" smtClean="0"/>
              <a:t>Только это кран живой </a:t>
            </a:r>
            <a:br>
              <a:rPr lang="ru-RU" sz="2400" dirty="0" smtClean="0"/>
            </a:br>
            <a:r>
              <a:rPr lang="ru-RU" sz="2400" dirty="0" smtClean="0"/>
              <a:t>С настоящей головой.</a:t>
            </a:r>
            <a:endParaRPr lang="ru-RU" sz="2400" dirty="0"/>
          </a:p>
        </p:txBody>
      </p:sp>
      <p:pic>
        <p:nvPicPr>
          <p:cNvPr id="21" name="Picture 2" descr="http://laoblogger.com/images/queen-esther-bible-clipart-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3068960"/>
            <a:ext cx="1320081" cy="33525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6.66667E-6 C -0.16024 0.13356 -0.32031 0.26735 -0.38229 0.31967 C -0.44427 0.37198 -0.40816 0.34282 -0.37205 0.31388 " pathEditMode="relative" ptsTypes="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7 C 0.02952 0.0676 0.0592 0.13542 0.07049 0.16065 " pathEditMode="relative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5.55556E-6 C 0.03176 0.06621 0.06371 0.13242 0.07656 0.15881 " pathEditMode="relative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-1.48148E-6 C 0.15035 0.03866 0.30087 0.07755 0.36754 0.1 C 0.43421 0.12246 0.39046 0.11898 0.40001 0.13519 C 0.40955 0.15139 0.41355 0.16713 0.42501 0.19792 C 0.43646 0.22871 0.46355 0.28866 0.4691 0.31945 C 0.47466 0.35023 0.4606 0.3713 0.45886 0.38218 " pathEditMode="relative" ptsTypes="aaaa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3.7037E-6 C 0.00607 0.02453 -0.00088 0.00231 0.00728 0.01759 C 0.01423 0.03055 0.00728 0.0206 0.0118 0.03125 C 0.01353 0.03541 0.0177 0.04305 0.0177 0.04305 C 0.02065 0.05625 0.02343 0.06921 0.02638 0.0824 C 0.02916 0.10972 0.02881 0.1 0.02638 0.1412 C 0.02603 0.14652 0.02395 0.15601 0.02204 0.16064 C 0.0203 0.16481 0.01614 0.17245 0.01614 0.17245 C 0.01457 0.17916 0.01319 0.18425 0.01023 0.19004 C 0.01128 0.19259 0.01319 0.1949 0.01319 0.19791 C 0.01319 0.20625 0.00381 0.21689 -5.55556E-6 0.22338 C -0.0106 0.24166 -0.02084 0.25995 -0.02935 0.28032 C -0.03508 0.29398 -0.03733 0.30949 -0.04272 0.32338 C -0.04393 0.33263 -0.04463 0.33935 -0.04862 0.34699 C -0.05001 0.35324 -0.05556 0.36736 -0.05591 0.37245 C -0.05661 0.38217 -0.05591 0.39213 -0.05591 0.40185 " pathEditMode="relative" ptsTypes="fffffffffffffffA">
                                      <p:cBhvr>
                                        <p:cTn id="10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7" grpId="1" animBg="1"/>
      <p:bldP spid="9" grpId="0" animBg="1"/>
      <p:bldP spid="8" grpId="0" animBg="1"/>
      <p:bldP spid="18" grpId="0" animBg="1"/>
      <p:bldP spid="5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nz45.edu.vn.ua/wp-content/uploads/2015/02/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AutoShape 2" descr="http://900igr.net/up/datai/261118/0064-063-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124744"/>
            <a:ext cx="6552728" cy="4233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75656" y="13407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987824" y="134076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355976" y="13407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156176" y="13407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547664" y="25649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203848" y="25649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788024" y="256490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156176" y="25649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nz45.edu.vn.ua/wp-content/uploads/2015/02/image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07704" y="1916832"/>
            <a:ext cx="5544616" cy="24482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Gabriola" pitchFamily="82" charset="0"/>
                <a:ea typeface="Gadugi" pitchFamily="34" charset="0"/>
              </a:rPr>
              <a:t>МОЛОДЕЦ!</a:t>
            </a:r>
            <a:endParaRPr lang="ru-RU" sz="6600" b="1" dirty="0">
              <a:solidFill>
                <a:srgbClr val="FF0000"/>
              </a:solidFill>
              <a:latin typeface="Gabriola" pitchFamily="82" charset="0"/>
              <a:ea typeface="Gadugi" pitchFamily="34" charset="0"/>
            </a:endParaRPr>
          </a:p>
        </p:txBody>
      </p:sp>
      <p:pic>
        <p:nvPicPr>
          <p:cNvPr id="4" name="Picture 2" descr="http://laoblogger.com/images/queen-esther-bible-clipart-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2636912"/>
            <a:ext cx="1320081" cy="335252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1413</TotalTime>
  <Words>184</Words>
  <Application>Microsoft Office PowerPoint</Application>
  <PresentationFormat>Экран (4:3)</PresentationFormat>
  <Paragraphs>72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Gabriola</vt:lpstr>
      <vt:lpstr>Gadugi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16</cp:revision>
  <dcterms:modified xsi:type="dcterms:W3CDTF">2019-10-30T19:35:12Z</dcterms:modified>
</cp:coreProperties>
</file>