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1" r:id="rId6"/>
    <p:sldId id="262" r:id="rId7"/>
    <p:sldId id="263" r:id="rId8"/>
    <p:sldId id="264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816426/b477a6af-092a-4959-9478-5fcb13a61d72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rial Black" pitchFamily="34" charset="0"/>
              </a:rPr>
              <a:t>По</a:t>
            </a:r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игр</a:t>
            </a:r>
            <a:r>
              <a:rPr lang="ru-RU" sz="6000" b="1" dirty="0" smtClean="0">
                <a:solidFill>
                  <a:srgbClr val="FFFF00"/>
                </a:solidFill>
                <a:latin typeface="Arial Black" pitchFamily="34" charset="0"/>
              </a:rPr>
              <a:t>ай</a:t>
            </a:r>
            <a:r>
              <a:rPr lang="ru-RU" sz="6000" b="1" dirty="0" smtClean="0">
                <a:latin typeface="Arial Black" pitchFamily="34" charset="0"/>
              </a:rPr>
              <a:t>-</a:t>
            </a:r>
            <a:r>
              <a:rPr lang="ru-RU" sz="6000" b="1" dirty="0" smtClean="0">
                <a:solidFill>
                  <a:srgbClr val="00B050"/>
                </a:solidFill>
                <a:latin typeface="Arial Black" pitchFamily="34" charset="0"/>
              </a:rPr>
              <a:t>ка</a:t>
            </a:r>
            <a:endParaRPr lang="ru-RU" sz="60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196752"/>
            <a:ext cx="6400800" cy="93610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Интерактивная игра для детей 6-7 лет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0466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казенное дошкольное образовательное учреждение </a:t>
            </a:r>
          </a:p>
          <a:p>
            <a:pPr algn="ctr"/>
            <a:r>
              <a:rPr lang="ru-RU" b="1" dirty="0" smtClean="0"/>
              <a:t>д</a:t>
            </a:r>
            <a:r>
              <a:rPr lang="ru-RU" b="1" dirty="0" smtClean="0"/>
              <a:t>етский сад № 9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5085184"/>
            <a:ext cx="2547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Составила: воспитатель</a:t>
            </a:r>
          </a:p>
          <a:p>
            <a:r>
              <a:rPr lang="ru-RU" b="1" dirty="0" smtClean="0"/>
              <a:t>Маринченко Н.И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5949280"/>
            <a:ext cx="3654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2019г</a:t>
            </a:r>
          </a:p>
          <a:p>
            <a:pPr algn="ctr"/>
            <a:r>
              <a:rPr lang="ru-RU" dirty="0" err="1" smtClean="0"/>
              <a:t>Узловский</a:t>
            </a:r>
            <a:r>
              <a:rPr lang="ru-RU" dirty="0" smtClean="0"/>
              <a:t> район</a:t>
            </a:r>
            <a:endParaRPr lang="ru-RU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964102/e03ad06d-619d-440e-8d15-4598f3bce160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5881" y="764704"/>
            <a:ext cx="8618321" cy="54784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Цель:</a:t>
            </a:r>
            <a:r>
              <a:rPr lang="ru-RU" sz="28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развивать логическое мышление</a:t>
            </a:r>
          </a:p>
          <a:p>
            <a:r>
              <a:rPr lang="ru-RU" sz="3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Задачи: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Развивать внимание;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Закреплять геометрические</a:t>
            </a:r>
            <a:r>
              <a:rPr lang="ru-RU" sz="3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фигуры;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Составлять логическую цепочку, соблюдая ритм;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Учить сравнивать группу картинок, находя различия;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Закреплять умения классифицировать предметы;</a:t>
            </a:r>
          </a:p>
          <a:p>
            <a:endParaRPr lang="ru-RU" sz="28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ru-RU" sz="28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ru-RU" sz="28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ru-RU" sz="28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umochki.ru/images/golovolomki/naydi-otlichie/golovolomli-naydi-otlichie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30" y="0"/>
            <a:ext cx="914703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028384" y="6453336"/>
            <a:ext cx="936104" cy="40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черный"/>
          <p:cNvSpPr/>
          <p:nvPr/>
        </p:nvSpPr>
        <p:spPr>
          <a:xfrm>
            <a:off x="1403648" y="3645024"/>
            <a:ext cx="504056" cy="504056"/>
          </a:xfrm>
          <a:prstGeom prst="don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бордовый"/>
          <p:cNvSpPr/>
          <p:nvPr/>
        </p:nvSpPr>
        <p:spPr>
          <a:xfrm>
            <a:off x="2843808" y="3573016"/>
            <a:ext cx="504056" cy="504056"/>
          </a:xfrm>
          <a:prstGeom prst="don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голубой"/>
          <p:cNvSpPr/>
          <p:nvPr/>
        </p:nvSpPr>
        <p:spPr>
          <a:xfrm>
            <a:off x="3923928" y="2492896"/>
            <a:ext cx="504056" cy="504056"/>
          </a:xfrm>
          <a:prstGeom prst="don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иний"/>
          <p:cNvSpPr/>
          <p:nvPr/>
        </p:nvSpPr>
        <p:spPr>
          <a:xfrm>
            <a:off x="3275856" y="1988840"/>
            <a:ext cx="504056" cy="504056"/>
          </a:xfrm>
          <a:prstGeom prst="don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лиловый"/>
          <p:cNvSpPr/>
          <p:nvPr/>
        </p:nvSpPr>
        <p:spPr>
          <a:xfrm>
            <a:off x="2123728" y="2492896"/>
            <a:ext cx="504056" cy="504056"/>
          </a:xfrm>
          <a:prstGeom prst="don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белый"/>
          <p:cNvSpPr/>
          <p:nvPr/>
        </p:nvSpPr>
        <p:spPr>
          <a:xfrm>
            <a:off x="3347864" y="2852936"/>
            <a:ext cx="504056" cy="504056"/>
          </a:xfrm>
          <a:prstGeom prst="don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желтый"/>
          <p:cNvSpPr/>
          <p:nvPr/>
        </p:nvSpPr>
        <p:spPr>
          <a:xfrm>
            <a:off x="1547664" y="1772816"/>
            <a:ext cx="504056" cy="50405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серый"/>
          <p:cNvSpPr/>
          <p:nvPr/>
        </p:nvSpPr>
        <p:spPr>
          <a:xfrm>
            <a:off x="3995936" y="5949280"/>
            <a:ext cx="504056" cy="504056"/>
          </a:xfrm>
          <a:prstGeom prst="don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зеленый"/>
          <p:cNvSpPr/>
          <p:nvPr/>
        </p:nvSpPr>
        <p:spPr>
          <a:xfrm>
            <a:off x="3851920" y="1412776"/>
            <a:ext cx="504056" cy="504056"/>
          </a:xfrm>
          <a:prstGeom prst="don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коричневый"/>
          <p:cNvSpPr/>
          <p:nvPr/>
        </p:nvSpPr>
        <p:spPr>
          <a:xfrm>
            <a:off x="2411760" y="5445224"/>
            <a:ext cx="504056" cy="504056"/>
          </a:xfrm>
          <a:prstGeom prst="don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5" name="феолетовый"/>
          <p:cNvSpPr/>
          <p:nvPr/>
        </p:nvSpPr>
        <p:spPr>
          <a:xfrm>
            <a:off x="1259632" y="2924944"/>
            <a:ext cx="504056" cy="504056"/>
          </a:xfrm>
          <a:prstGeom prst="don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6" name="красный"/>
          <p:cNvSpPr/>
          <p:nvPr/>
        </p:nvSpPr>
        <p:spPr>
          <a:xfrm>
            <a:off x="2420144" y="1853208"/>
            <a:ext cx="504056" cy="504056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vatars.mds.yandex.net/get-pdb/964102/e03ad06d-619d-440e-8d15-4598f3bce160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987824" y="260648"/>
            <a:ext cx="31105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«Собери бусы»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0" y="980728"/>
            <a:ext cx="68356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/>
          <p:cNvSpPr/>
          <p:nvPr/>
        </p:nvSpPr>
        <p:spPr>
          <a:xfrm>
            <a:off x="323528" y="1700808"/>
            <a:ext cx="792088" cy="698376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611560" y="2204864"/>
            <a:ext cx="1060704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объединение 15"/>
          <p:cNvSpPr/>
          <p:nvPr/>
        </p:nvSpPr>
        <p:spPr>
          <a:xfrm>
            <a:off x="2987824" y="4293096"/>
            <a:ext cx="685800" cy="1152128"/>
          </a:xfrm>
          <a:prstGeom prst="flowChartMer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03648" y="2996952"/>
            <a:ext cx="792088" cy="12241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2195736" y="3645024"/>
            <a:ext cx="792088" cy="72008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635896" y="4581128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 rot="9600810">
            <a:off x="168112" y="-5982419"/>
            <a:ext cx="9344291" cy="11360209"/>
          </a:xfrm>
          <a:prstGeom prst="arc">
            <a:avLst>
              <a:gd name="adj1" fmla="val 14374135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"/>
          <p:cNvSpPr/>
          <p:nvPr/>
        </p:nvSpPr>
        <p:spPr>
          <a:xfrm>
            <a:off x="7596336" y="476672"/>
            <a:ext cx="792088" cy="12241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треугольник"/>
          <p:cNvSpPr/>
          <p:nvPr/>
        </p:nvSpPr>
        <p:spPr>
          <a:xfrm>
            <a:off x="7020272" y="1772816"/>
            <a:ext cx="1060704" cy="914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естиугольник 22"/>
          <p:cNvSpPr/>
          <p:nvPr/>
        </p:nvSpPr>
        <p:spPr>
          <a:xfrm>
            <a:off x="1619672" y="692696"/>
            <a:ext cx="792088" cy="698376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красный"/>
          <p:cNvSpPr/>
          <p:nvPr/>
        </p:nvSpPr>
        <p:spPr>
          <a:xfrm>
            <a:off x="5292080" y="1052736"/>
            <a:ext cx="792088" cy="72008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ранжевый"/>
          <p:cNvSpPr/>
          <p:nvPr/>
        </p:nvSpPr>
        <p:spPr>
          <a:xfrm>
            <a:off x="2915816" y="1196752"/>
            <a:ext cx="685800" cy="1152128"/>
          </a:xfrm>
          <a:prstGeom prst="flowChartMerg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голубой"/>
          <p:cNvSpPr/>
          <p:nvPr/>
        </p:nvSpPr>
        <p:spPr>
          <a:xfrm>
            <a:off x="4427984" y="184482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4089E-6 L 0.31493 0.61887 " pathEditMode="relative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2.08141E-6 L -0.21267 0.41952 " pathEditMode="relative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0.00555 L -0.14566 0.5929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03053E-6 L 0.2125 0.4616 " pathEditMode="relative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4 -0.0421 L 0.55296 0.335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9334E-6 L 0.45295 0.1625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964102/e03ad06d-619d-440e-8d15-4598f3bce160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0"/>
            <a:ext cx="42484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Четвертый лишний»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386" name="Picture 2" descr="https://avatars.mds.yandex.net/get-pdb/1781474/46c90d0d-2dc1-41d5-985b-afdee8c4a216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908720"/>
            <a:ext cx="5976664" cy="53659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1"/>
          <p:cNvSpPr/>
          <p:nvPr/>
        </p:nvSpPr>
        <p:spPr>
          <a:xfrm>
            <a:off x="7703840" y="908720"/>
            <a:ext cx="1440160" cy="1296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2"/>
          <p:cNvSpPr/>
          <p:nvPr/>
        </p:nvSpPr>
        <p:spPr>
          <a:xfrm>
            <a:off x="179512" y="2276872"/>
            <a:ext cx="1440160" cy="1296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3"/>
          <p:cNvSpPr/>
          <p:nvPr/>
        </p:nvSpPr>
        <p:spPr>
          <a:xfrm>
            <a:off x="7703840" y="3573016"/>
            <a:ext cx="1440160" cy="1296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4"/>
          <p:cNvSpPr/>
          <p:nvPr/>
        </p:nvSpPr>
        <p:spPr>
          <a:xfrm>
            <a:off x="179512" y="4941168"/>
            <a:ext cx="1440160" cy="13681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527 0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958E-6 L 0.32292 -4.4495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2951E-7 L -0.32674 1.2951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1573 L 0.16546 -2.03515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964102/e03ad06d-619d-440e-8d15-4598f3bce160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s://www.maam.ru/upload/blogs/detsad-248379-1412190539.jpg"/>
          <p:cNvPicPr>
            <a:picLocks noChangeAspect="1" noChangeArrowheads="1"/>
          </p:cNvPicPr>
          <p:nvPr/>
        </p:nvPicPr>
        <p:blipFill>
          <a:blip r:embed="rId4" cstate="print"/>
          <a:srcRect l="4597" t="77256" r="70045" b="11309"/>
          <a:stretch>
            <a:fillRect/>
          </a:stretch>
        </p:blipFill>
        <p:spPr bwMode="auto">
          <a:xfrm rot="16200000">
            <a:off x="2303748" y="2096852"/>
            <a:ext cx="1152128" cy="648071"/>
          </a:xfrm>
          <a:prstGeom prst="rect">
            <a:avLst/>
          </a:prstGeom>
          <a:noFill/>
        </p:spPr>
      </p:pic>
      <p:pic>
        <p:nvPicPr>
          <p:cNvPr id="4" name="Picture 2" descr="https://www.maam.ru/upload/blogs/detsad-248379-1412190539.jpg"/>
          <p:cNvPicPr>
            <a:picLocks noChangeAspect="1" noChangeArrowheads="1"/>
          </p:cNvPicPr>
          <p:nvPr/>
        </p:nvPicPr>
        <p:blipFill>
          <a:blip r:embed="rId4" cstate="print"/>
          <a:srcRect l="17276" t="18810" r="20914" b="49426"/>
          <a:stretch>
            <a:fillRect/>
          </a:stretch>
        </p:blipFill>
        <p:spPr bwMode="auto">
          <a:xfrm rot="16200000">
            <a:off x="-171887" y="1548151"/>
            <a:ext cx="5167294" cy="3312368"/>
          </a:xfrm>
          <a:prstGeom prst="rect">
            <a:avLst/>
          </a:prstGeom>
          <a:noFill/>
        </p:spPr>
      </p:pic>
      <p:pic>
        <p:nvPicPr>
          <p:cNvPr id="5" name="х" descr="https://www.maam.ru/upload/blogs/detsad-248379-141219053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407" t="60739" r="8235" b="26555"/>
          <a:stretch>
            <a:fillRect/>
          </a:stretch>
        </p:blipFill>
        <p:spPr bwMode="auto">
          <a:xfrm rot="16200000">
            <a:off x="5076058" y="3573014"/>
            <a:ext cx="2160240" cy="1296148"/>
          </a:xfrm>
          <a:prstGeom prst="rect">
            <a:avLst/>
          </a:prstGeom>
          <a:noFill/>
        </p:spPr>
      </p:pic>
      <p:pic>
        <p:nvPicPr>
          <p:cNvPr id="6" name="правильно" descr="https://www.maam.ru/upload/blogs/detsad-248379-141219053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822" t="77256" r="9819" b="11309"/>
          <a:stretch>
            <a:fillRect/>
          </a:stretch>
        </p:blipFill>
        <p:spPr bwMode="auto">
          <a:xfrm rot="16200000">
            <a:off x="6984267" y="1592798"/>
            <a:ext cx="2088233" cy="1152126"/>
          </a:xfrm>
          <a:prstGeom prst="rect">
            <a:avLst/>
          </a:prstGeom>
          <a:noFill/>
        </p:spPr>
      </p:pic>
      <p:pic>
        <p:nvPicPr>
          <p:cNvPr id="7" name="столб" descr="https://www.maam.ru/upload/blogs/detsad-248379-141219053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295" t="60739" r="39932" b="27826"/>
          <a:stretch>
            <a:fillRect/>
          </a:stretch>
        </p:blipFill>
        <p:spPr bwMode="auto">
          <a:xfrm rot="16200000">
            <a:off x="6480211" y="3681030"/>
            <a:ext cx="2088232" cy="1152125"/>
          </a:xfrm>
          <a:prstGeom prst="rect">
            <a:avLst/>
          </a:prstGeom>
          <a:noFill/>
        </p:spPr>
      </p:pic>
      <p:pic>
        <p:nvPicPr>
          <p:cNvPr id="9" name="крестик" descr="https://www.maam.ru/upload/blogs/detsad-248379-141219053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295" t="77256" r="39932" b="11309"/>
          <a:stretch>
            <a:fillRect/>
          </a:stretch>
        </p:blipFill>
        <p:spPr bwMode="auto">
          <a:xfrm rot="16200000">
            <a:off x="4391978" y="1520790"/>
            <a:ext cx="2088232" cy="1152125"/>
          </a:xfrm>
          <a:prstGeom prst="rect">
            <a:avLst/>
          </a:prstGeom>
          <a:noFill/>
        </p:spPr>
      </p:pic>
      <p:pic>
        <p:nvPicPr>
          <p:cNvPr id="10" name="полоска" descr="https://www.maam.ru/upload/blogs/detsad-248379-141219053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97" t="60739" r="71630" b="27826"/>
          <a:stretch>
            <a:fillRect/>
          </a:stretch>
        </p:blipFill>
        <p:spPr bwMode="auto">
          <a:xfrm rot="16200000">
            <a:off x="5652121" y="1556792"/>
            <a:ext cx="2016223" cy="115212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82054E-6 L -0.52761 3.82054E-6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851920" y="0"/>
          <a:ext cx="5292080" cy="3813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020"/>
                <a:gridCol w="1323020"/>
                <a:gridCol w="1323020"/>
                <a:gridCol w="1323020"/>
              </a:tblGrid>
              <a:tr h="1271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1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71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482" name="Picture 2" descr="https://static.dochkisinochki.ru/upload/_catalog/02/1d/88/90100138797_00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0" t="17697" r="3611" b="16171"/>
          <a:stretch>
            <a:fillRect/>
          </a:stretch>
        </p:blipFill>
        <p:spPr bwMode="auto">
          <a:xfrm>
            <a:off x="0" y="4581129"/>
            <a:ext cx="2915816" cy="2276872"/>
          </a:xfrm>
          <a:prstGeom prst="rect">
            <a:avLst/>
          </a:prstGeom>
          <a:noFill/>
        </p:spPr>
      </p:pic>
      <p:pic>
        <p:nvPicPr>
          <p:cNvPr id="3" name="1" descr="https://static.dochkisinochki.ru/upload/_catalog/02/1d/88/90100138797_0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0" t="17697" r="76735" b="61443"/>
          <a:stretch>
            <a:fillRect/>
          </a:stretch>
        </p:blipFill>
        <p:spPr bwMode="auto">
          <a:xfrm>
            <a:off x="0" y="1556792"/>
            <a:ext cx="1296144" cy="1268760"/>
          </a:xfrm>
          <a:prstGeom prst="rect">
            <a:avLst/>
          </a:prstGeom>
          <a:noFill/>
        </p:spPr>
      </p:pic>
      <p:pic>
        <p:nvPicPr>
          <p:cNvPr id="4" name="2" descr="https://static.dochkisinochki.ru/upload/_catalog/02/1d/88/90100138797_0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65" t="17697" r="51900" b="62541"/>
          <a:stretch>
            <a:fillRect/>
          </a:stretch>
        </p:blipFill>
        <p:spPr bwMode="auto">
          <a:xfrm>
            <a:off x="0" y="3068960"/>
            <a:ext cx="1368152" cy="1268760"/>
          </a:xfrm>
          <a:prstGeom prst="rect">
            <a:avLst/>
          </a:prstGeom>
          <a:noFill/>
        </p:spPr>
      </p:pic>
      <p:pic>
        <p:nvPicPr>
          <p:cNvPr id="5" name="3" descr="https://static.dochkisinochki.ru/upload/_catalog/02/1d/88/90100138797_0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100" t="17697" r="27066" b="61443"/>
          <a:stretch>
            <a:fillRect/>
          </a:stretch>
        </p:blipFill>
        <p:spPr bwMode="auto">
          <a:xfrm>
            <a:off x="1835696" y="188640"/>
            <a:ext cx="1296144" cy="1268760"/>
          </a:xfrm>
          <a:prstGeom prst="rect">
            <a:avLst/>
          </a:prstGeom>
          <a:noFill/>
        </p:spPr>
      </p:pic>
      <p:pic>
        <p:nvPicPr>
          <p:cNvPr id="6" name="4" descr="https://static.dochkisinochki.ru/upload/_catalog/02/1d/88/90100138797_0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934" t="17697" r="3611" b="62541"/>
          <a:stretch>
            <a:fillRect/>
          </a:stretch>
        </p:blipFill>
        <p:spPr bwMode="auto">
          <a:xfrm>
            <a:off x="1835696" y="2996952"/>
            <a:ext cx="1368152" cy="1268760"/>
          </a:xfrm>
          <a:prstGeom prst="rect">
            <a:avLst/>
          </a:prstGeom>
          <a:noFill/>
        </p:spPr>
      </p:pic>
      <p:pic>
        <p:nvPicPr>
          <p:cNvPr id="7" name="5" descr="https://static.dochkisinochki.ru/upload/_catalog/02/1d/88/90100138797_0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0" t="38557" r="76735" b="38388"/>
          <a:stretch>
            <a:fillRect/>
          </a:stretch>
        </p:blipFill>
        <p:spPr bwMode="auto">
          <a:xfrm>
            <a:off x="3203848" y="4005064"/>
            <a:ext cx="1368152" cy="1296144"/>
          </a:xfrm>
          <a:prstGeom prst="rect">
            <a:avLst/>
          </a:prstGeom>
          <a:noFill/>
        </p:spPr>
      </p:pic>
      <p:pic>
        <p:nvPicPr>
          <p:cNvPr id="9" name="7" descr="https://static.dochkisinochki.ru/upload/_catalog/02/1d/88/90100138797_0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100" t="38557" r="27066" b="38388"/>
          <a:stretch>
            <a:fillRect/>
          </a:stretch>
        </p:blipFill>
        <p:spPr bwMode="auto">
          <a:xfrm>
            <a:off x="4932040" y="4077072"/>
            <a:ext cx="1296144" cy="1296144"/>
          </a:xfrm>
          <a:prstGeom prst="rect">
            <a:avLst/>
          </a:prstGeom>
          <a:noFill/>
        </p:spPr>
      </p:pic>
      <p:pic>
        <p:nvPicPr>
          <p:cNvPr id="10" name="6" descr="https://static.dochkisinochki.ru/upload/_catalog/02/1d/88/90100138797_0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65" t="38557" r="51900" b="38388"/>
          <a:stretch>
            <a:fillRect/>
          </a:stretch>
        </p:blipFill>
        <p:spPr bwMode="auto">
          <a:xfrm>
            <a:off x="1907704" y="1556792"/>
            <a:ext cx="1296144" cy="1296144"/>
          </a:xfrm>
          <a:prstGeom prst="rect">
            <a:avLst/>
          </a:prstGeom>
          <a:noFill/>
        </p:spPr>
      </p:pic>
      <p:pic>
        <p:nvPicPr>
          <p:cNvPr id="11" name="8" descr="https://static.dochkisinochki.ru/upload/_catalog/02/1d/88/90100138797_0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934" t="37459" r="4991" b="38388"/>
          <a:stretch>
            <a:fillRect/>
          </a:stretch>
        </p:blipFill>
        <p:spPr bwMode="auto">
          <a:xfrm>
            <a:off x="6588224" y="4077072"/>
            <a:ext cx="1331640" cy="1296144"/>
          </a:xfrm>
          <a:prstGeom prst="rect">
            <a:avLst/>
          </a:prstGeom>
          <a:noFill/>
        </p:spPr>
      </p:pic>
      <p:pic>
        <p:nvPicPr>
          <p:cNvPr id="12" name="9" descr="https://static.dochkisinochki.ru/upload/_catalog/02/1d/88/90100138797_0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0" t="60514" r="76735" b="16171"/>
          <a:stretch>
            <a:fillRect/>
          </a:stretch>
        </p:blipFill>
        <p:spPr bwMode="auto">
          <a:xfrm>
            <a:off x="0" y="188640"/>
            <a:ext cx="1403648" cy="1296144"/>
          </a:xfrm>
          <a:prstGeom prst="rect">
            <a:avLst/>
          </a:prstGeom>
          <a:noFill/>
        </p:spPr>
      </p:pic>
      <p:pic>
        <p:nvPicPr>
          <p:cNvPr id="13" name="10" descr="https://static.dochkisinochki.ru/upload/_catalog/02/1d/88/90100138797_0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65" t="61612" r="51900" b="16171"/>
          <a:stretch>
            <a:fillRect/>
          </a:stretch>
        </p:blipFill>
        <p:spPr bwMode="auto">
          <a:xfrm>
            <a:off x="3275856" y="5633864"/>
            <a:ext cx="1296144" cy="1224136"/>
          </a:xfrm>
          <a:prstGeom prst="rect">
            <a:avLst/>
          </a:prstGeom>
          <a:noFill/>
        </p:spPr>
      </p:pic>
      <p:pic>
        <p:nvPicPr>
          <p:cNvPr id="14" name="11" descr="https://static.dochkisinochki.ru/upload/_catalog/02/1d/88/90100138797_0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100" t="61612" r="27066" b="16171"/>
          <a:stretch>
            <a:fillRect/>
          </a:stretch>
        </p:blipFill>
        <p:spPr bwMode="auto">
          <a:xfrm>
            <a:off x="4932040" y="5633864"/>
            <a:ext cx="1368152" cy="1224136"/>
          </a:xfrm>
          <a:prstGeom prst="rect">
            <a:avLst/>
          </a:prstGeom>
          <a:noFill/>
        </p:spPr>
      </p:pic>
      <p:pic>
        <p:nvPicPr>
          <p:cNvPr id="15" name="12" descr="https://static.dochkisinochki.ru/upload/_catalog/02/1d/88/90100138797_00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934" t="61612" r="3611" b="16171"/>
          <a:stretch>
            <a:fillRect/>
          </a:stretch>
        </p:blipFill>
        <p:spPr bwMode="auto">
          <a:xfrm>
            <a:off x="6588224" y="5561856"/>
            <a:ext cx="1368152" cy="129614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06383E-6 L 0.42917 -0.228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5134E-6 L 0.56684 -0.4488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37558E-6 L 0.51181 -0.02104 " pathEditMode="relative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58187E-6 L 0.65764 -0.4384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58834E-6 L 0.06702 -0.398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42276E-7 L 0.36216 -0.0420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61887E-6 L 0.17327 -0.4091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61887E-6 L 0.13194 -0.4091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-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10916E-6 L 0.41545 0.3462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6457E-6 L 0.2125 -0.452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66327E-6 L 0.16545 -0.45097 " pathEditMode="relative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14616E-6 L 0.13576 -0.4470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-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964102/e03ad06d-619d-440e-8d15-4598f3bce160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1412776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2132856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2564904"/>
            <a:ext cx="55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780928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2636912"/>
            <a:ext cx="593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2492896"/>
            <a:ext cx="580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1916832"/>
            <a:ext cx="7478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64288" y="1556792"/>
            <a:ext cx="4667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0" name="Picture 6" descr="https://i.gifer.com/YKcO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196752"/>
            <a:ext cx="2581275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817937/8d316cf9-2198-4f46-91cc-153523972516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694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76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Поиграй-ка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Поиграй-ка</dc:title>
  <cp:lastModifiedBy>User</cp:lastModifiedBy>
  <cp:revision>5</cp:revision>
  <dcterms:modified xsi:type="dcterms:W3CDTF">2019-10-11T18:34:41Z</dcterms:modified>
</cp:coreProperties>
</file>