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sldIdLst>
    <p:sldId id="269" r:id="rId2"/>
    <p:sldId id="270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F8D6C-12AD-47D9-8B1C-B6E8DF2481DA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4CBD4-BADD-4E75-AB6D-8D78710F0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6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9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1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8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17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4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7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0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9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9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26BC7-378E-416A-B1D9-F0FD577B7CE6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53B3E-52E1-4820-8D54-85706E9B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747464"/>
            <a:ext cx="7772400" cy="3744416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Поселок, в котором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я живу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(п. Брусянский)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284984"/>
            <a:ext cx="9108504" cy="3573016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 algn="r"/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Воспитатель: Загирова Л.Р.</a:t>
            </a:r>
          </a:p>
          <a:p>
            <a:pPr algn="r"/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4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1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9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068960"/>
            <a:ext cx="7916416" cy="1614041"/>
          </a:xfrm>
        </p:spPr>
        <p:txBody>
          <a:bodyPr>
            <a:normAutofit/>
          </a:bodyPr>
          <a:lstStyle/>
          <a:p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9144000" cy="4221088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1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94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4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2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10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Поселок, в котором я живу (п. Брусянский)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 - </dc:title>
  <dc:creator>Admin</dc:creator>
  <cp:lastModifiedBy>Admin</cp:lastModifiedBy>
  <cp:revision>11</cp:revision>
  <dcterms:created xsi:type="dcterms:W3CDTF">2014-08-31T09:24:08Z</dcterms:created>
  <dcterms:modified xsi:type="dcterms:W3CDTF">2017-03-11T04:43:00Z</dcterms:modified>
</cp:coreProperties>
</file>